
<file path=[Content_Types].xml><?xml version="1.0" encoding="utf-8"?>
<Types xmlns="http://schemas.openxmlformats.org/package/2006/content-types">
  <Default Extension="jpeg" ContentType="image/jpeg"/>
  <Default Extension="jp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ppt/slideLayouts/slideLayout18.xml" ContentType="application/vnd.openxmlformats-officedocument.presentationml.slideLayout+xml"/>
  <Override PartName="/ppt/slideLayouts/slideLayout19.xml" ContentType="application/vnd.openxmlformats-officedocument.presentationml.slideLayout+xml"/>
  <Override PartName="/ppt/slideLayouts/slideLayout20.xml" ContentType="application/vnd.openxmlformats-officedocument.presentationml.slideLayout+xml"/>
  <Override PartName="/ppt/slideLayouts/slideLayout21.xml" ContentType="application/vnd.openxmlformats-officedocument.presentationml.slideLayout+xml"/>
  <Override PartName="/ppt/slideLayouts/slideLayout22.xml" ContentType="application/vnd.openxmlformats-officedocument.presentationml.slideLayout+xml"/>
  <Override PartName="/ppt/slideLayouts/slideLayout23.xml" ContentType="application/vnd.openxmlformats-officedocument.presentationml.slideLayout+xml"/>
  <Override PartName="/ppt/slideLayouts/slideLayout24.xml" ContentType="application/vnd.openxmlformats-officedocument.presentationml.slideLayout+xml"/>
  <Override PartName="/ppt/slideLayouts/slideLayout25.xml" ContentType="application/vnd.openxmlformats-officedocument.presentationml.slideLayout+xml"/>
  <Override PartName="/ppt/slideLayouts/slideLayout26.xml" ContentType="application/vnd.openxmlformats-officedocument.presentationml.slideLayout+xml"/>
  <Override PartName="/ppt/slideLayouts/slideLayout27.xml" ContentType="application/vnd.openxmlformats-officedocument.presentationml.slideLayout+xml"/>
  <Override PartName="/ppt/slideLayouts/slideLayout28.xml" ContentType="application/vnd.openxmlformats-officedocument.presentationml.slideLayout+xml"/>
  <Override PartName="/ppt/slideLayouts/slideLayout29.xml" ContentType="application/vnd.openxmlformats-officedocument.presentationml.slideLayout+xml"/>
  <Override PartName="/ppt/slideLayouts/slideLayout30.xml" ContentType="application/vnd.openxmlformats-officedocument.presentationml.slideLayout+xml"/>
  <Override PartName="/ppt/slideLayouts/slideLayout31.xml" ContentType="application/vnd.openxmlformats-officedocument.presentationml.slideLayout+xml"/>
  <Override PartName="/ppt/slideLayouts/slideLayout32.xml" ContentType="application/vnd.openxmlformats-officedocument.presentationml.slideLayout+xml"/>
  <Override PartName="/ppt/slideLayouts/slideLayout33.xml" ContentType="application/vnd.openxmlformats-officedocument.presentationml.slideLayout+xml"/>
  <Override PartName="/ppt/theme/theme2.xml" ContentType="application/vnd.openxmlformats-officedocument.theme+xml"/>
  <Override PartName="/ppt/diagrams/data1.xml" ContentType="application/vnd.openxmlformats-officedocument.drawingml.diagramData+xml"/>
  <Override PartName="/ppt/diagrams/layout1.xml" ContentType="application/vnd.openxmlformats-officedocument.drawingml.diagramLayout+xml"/>
  <Override PartName="/ppt/diagrams/quickStyle1.xml" ContentType="application/vnd.openxmlformats-officedocument.drawingml.diagramStyle+xml"/>
  <Override PartName="/ppt/diagrams/colors1.xml" ContentType="application/vnd.openxmlformats-officedocument.drawingml.diagramColors+xml"/>
  <Override PartName="/ppt/diagrams/drawing1.xml" ContentType="application/vnd.ms-office.drawingml.diagramDrawing+xml"/>
  <Override PartName="/ppt/diagrams/data2.xml" ContentType="application/vnd.openxmlformats-officedocument.drawingml.diagramData+xml"/>
  <Override PartName="/ppt/diagrams/layout2.xml" ContentType="application/vnd.openxmlformats-officedocument.drawingml.diagramLayout+xml"/>
  <Override PartName="/ppt/diagrams/quickStyle2.xml" ContentType="application/vnd.openxmlformats-officedocument.drawingml.diagramStyle+xml"/>
  <Override PartName="/ppt/diagrams/colors2.xml" ContentType="application/vnd.openxmlformats-officedocument.drawingml.diagramColors+xml"/>
  <Override PartName="/ppt/diagrams/drawing2.xml" ContentType="application/vnd.ms-office.drawingml.diagramDrawing+xml"/>
  <Override PartName="/ppt/diagrams/data3.xml" ContentType="application/vnd.openxmlformats-officedocument.drawingml.diagramData+xml"/>
  <Override PartName="/ppt/diagrams/layout3.xml" ContentType="application/vnd.openxmlformats-officedocument.drawingml.diagramLayout+xml"/>
  <Override PartName="/ppt/diagrams/quickStyle3.xml" ContentType="application/vnd.openxmlformats-officedocument.drawingml.diagramStyle+xml"/>
  <Override PartName="/ppt/diagrams/colors3.xml" ContentType="application/vnd.openxmlformats-officedocument.drawingml.diagramColors+xml"/>
  <Override PartName="/ppt/diagrams/drawing3.xml" ContentType="application/vnd.ms-office.drawingml.diagramDrawing+xml"/>
  <Override PartName="/ppt/diagrams/data4.xml" ContentType="application/vnd.openxmlformats-officedocument.drawingml.diagramData+xml"/>
  <Override PartName="/ppt/diagrams/layout4.xml" ContentType="application/vnd.openxmlformats-officedocument.drawingml.diagramLayout+xml"/>
  <Override PartName="/ppt/diagrams/quickStyle4.xml" ContentType="application/vnd.openxmlformats-officedocument.drawingml.diagramStyle+xml"/>
  <Override PartName="/ppt/diagrams/colors4.xml" ContentType="application/vnd.openxmlformats-officedocument.drawingml.diagramColors+xml"/>
  <Override PartName="/ppt/diagrams/drawing4.xml" ContentType="application/vnd.ms-office.drawingml.diagramDrawing+xml"/>
  <Override PartName="/ppt/diagrams/data5.xml" ContentType="application/vnd.openxmlformats-officedocument.drawingml.diagramData+xml"/>
  <Override PartName="/ppt/diagrams/layout5.xml" ContentType="application/vnd.openxmlformats-officedocument.drawingml.diagramLayout+xml"/>
  <Override PartName="/ppt/diagrams/quickStyle5.xml" ContentType="application/vnd.openxmlformats-officedocument.drawingml.diagramStyle+xml"/>
  <Override PartName="/ppt/diagrams/colors5.xml" ContentType="application/vnd.openxmlformats-officedocument.drawingml.diagramColors+xml"/>
  <Override PartName="/ppt/diagrams/drawing5.xml" ContentType="application/vnd.ms-office.drawingml.diagramDrawing+xml"/>
  <Override PartName="/ppt/diagrams/data6.xml" ContentType="application/vnd.openxmlformats-officedocument.drawingml.diagramData+xml"/>
  <Override PartName="/ppt/diagrams/layout6.xml" ContentType="application/vnd.openxmlformats-officedocument.drawingml.diagramLayout+xml"/>
  <Override PartName="/ppt/diagrams/quickStyle6.xml" ContentType="application/vnd.openxmlformats-officedocument.drawingml.diagramStyle+xml"/>
  <Override PartName="/ppt/diagrams/colors6.xml" ContentType="application/vnd.openxmlformats-officedocument.drawingml.diagramColors+xml"/>
  <Override PartName="/ppt/diagrams/drawing6.xml" ContentType="application/vnd.ms-office.drawingml.diagramDrawing+xml"/>
  <Override PartName="/ppt/changesInfos/changesInfo1.xml" ContentType="application/vnd.ms-powerpoint.changesinfo+xml"/>
  <Override PartName="/ppt/revisionInfo.xml" ContentType="application/vnd.ms-powerpoint.revisioninfo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48" r:id="rId1"/>
  </p:sldMasterIdLst>
  <p:notesMasterIdLst>
    <p:notesMasterId r:id="rId8"/>
  </p:notesMasterIdLst>
  <p:sldIdLst>
    <p:sldId id="262" r:id="rId2"/>
    <p:sldId id="288" r:id="rId3"/>
    <p:sldId id="291" r:id="rId4"/>
    <p:sldId id="290" r:id="rId5"/>
    <p:sldId id="289" r:id="rId6"/>
    <p:sldId id="287" r:id="rId7"/>
  </p:sldIdLst>
  <p:sldSz cx="12192000" cy="6858000"/>
  <p:notesSz cx="7010400" cy="92964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0085AD"/>
    <a:srgbClr val="008675"/>
    <a:srgbClr val="00C1D5"/>
    <a:srgbClr val="004B87"/>
    <a:srgbClr val="5F249F"/>
    <a:srgbClr val="26D07C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revisionInfo.xml><?xml version="1.0" encoding="utf-8"?>
<p1510:revInfo xmlns:a="http://schemas.openxmlformats.org/drawingml/2006/main" xmlns:r="http://schemas.openxmlformats.org/officeDocument/2006/relationships" xmlns:p1510="http://schemas.microsoft.com/office/powerpoint/2015/10/main">
  <p1510:revLst>
    <p1510:client id="{435BDE0C-EE12-4707-9E1B-80DCCDDA8AC9}" v="61" dt="2023-11-05T16:12:56.302"/>
  </p1510:revLst>
</p1510:revInfo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6968" autoAdjust="0"/>
    <p:restoredTop sz="92362" autoAdjust="0"/>
  </p:normalViewPr>
  <p:slideViewPr>
    <p:cSldViewPr snapToGrid="0" snapToObjects="1">
      <p:cViewPr varScale="1">
        <p:scale>
          <a:sx n="102" d="100"/>
          <a:sy n="102" d="100"/>
        </p:scale>
        <p:origin x="840" y="72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notesMaster" Target="notesMasters/notesMaster1.xml"/><Relationship Id="rId13" Type="http://schemas.microsoft.com/office/2016/11/relationships/changesInfo" Target="changesInfos/changesInfo1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tableStyles" Target="tableStyle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theme" Target="theme/theme1.xml"/><Relationship Id="rId5" Type="http://schemas.openxmlformats.org/officeDocument/2006/relationships/slide" Target="slides/slide4.xml"/><Relationship Id="rId10" Type="http://schemas.openxmlformats.org/officeDocument/2006/relationships/viewProps" Target="viewProps.xml"/><Relationship Id="rId4" Type="http://schemas.openxmlformats.org/officeDocument/2006/relationships/slide" Target="slides/slide3.xml"/><Relationship Id="rId9" Type="http://schemas.openxmlformats.org/officeDocument/2006/relationships/presProps" Target="presProps.xml"/><Relationship Id="rId14" Type="http://schemas.microsoft.com/office/2015/10/relationships/revisionInfo" Target="revisionInfo.xml"/></Relationships>
</file>

<file path=ppt/changesInfos/changesInfo1.xml><?xml version="1.0" encoding="utf-8"?>
<pc:chgInfo xmlns:a="http://schemas.openxmlformats.org/drawingml/2006/main" xmlns:r="http://schemas.openxmlformats.org/officeDocument/2006/relationships" xmlns:ac="http://schemas.microsoft.com/office/drawing/2013/main/command" xmlns:pc="http://schemas.microsoft.com/office/powerpoint/2013/main/command">
  <pc:docChgLst>
    <pc:chgData name="Barnett, Deborah (DRPT)" userId="9e913255-7f78-44ee-a6d0-ae2a83f5f074" providerId="ADAL" clId="{435BDE0C-EE12-4707-9E1B-80DCCDDA8AC9}"/>
    <pc:docChg chg="modSld">
      <pc:chgData name="Barnett, Deborah (DRPT)" userId="9e913255-7f78-44ee-a6d0-ae2a83f5f074" providerId="ADAL" clId="{435BDE0C-EE12-4707-9E1B-80DCCDDA8AC9}" dt="2023-11-05T16:12:56.302" v="60" actId="20577"/>
      <pc:docMkLst>
        <pc:docMk/>
      </pc:docMkLst>
      <pc:sldChg chg="modSp">
        <pc:chgData name="Barnett, Deborah (DRPT)" userId="9e913255-7f78-44ee-a6d0-ae2a83f5f074" providerId="ADAL" clId="{435BDE0C-EE12-4707-9E1B-80DCCDDA8AC9}" dt="2023-11-05T16:12:56.302" v="60" actId="20577"/>
        <pc:sldMkLst>
          <pc:docMk/>
          <pc:sldMk cId="1391481097" sldId="287"/>
        </pc:sldMkLst>
        <pc:graphicFrameChg chg="mod">
          <ac:chgData name="Barnett, Deborah (DRPT)" userId="9e913255-7f78-44ee-a6d0-ae2a83f5f074" providerId="ADAL" clId="{435BDE0C-EE12-4707-9E1B-80DCCDDA8AC9}" dt="2023-11-05T16:12:56.302" v="60" actId="20577"/>
          <ac:graphicFrameMkLst>
            <pc:docMk/>
            <pc:sldMk cId="1391481097" sldId="287"/>
            <ac:graphicFrameMk id="5" creationId="{00000000-0000-0000-0000-000000000000}"/>
          </ac:graphicFrameMkLst>
        </pc:graphicFrameChg>
      </pc:sldChg>
    </pc:docChg>
  </pc:docChgLst>
</pc:chgInfo>
</file>

<file path=ppt/diagrams/colors1.xml><?xml version="1.0" encoding="utf-8"?>
<dgm:colorsDef xmlns:dgm="http://schemas.openxmlformats.org/drawingml/2006/diagram" xmlns:a="http://schemas.openxmlformats.org/drawingml/2006/main" uniqueId="urn:microsoft.com/office/officeart/2005/8/colors/accent0_2">
  <dgm:title val=""/>
  <dgm:desc val=""/>
  <dgm:catLst>
    <dgm:cat type="mainScheme" pri="10200"/>
  </dgm:catLst>
  <dgm:styleLbl name="node0">
    <dgm:fillClrLst meth="repeat">
      <a:schemeClr val="lt1"/>
    </dgm:fillClrLst>
    <dgm:linClrLst meth="repeat">
      <a:schemeClr val="dk2">
        <a:shade val="80000"/>
      </a:schemeClr>
    </dgm:linClrLst>
    <dgm:effectClrLst/>
    <dgm:txLinClrLst/>
    <dgm:txFillClrLst meth="repeat">
      <a:schemeClr val="dk2"/>
    </dgm:txFillClrLst>
    <dgm:txEffectClrLst/>
  </dgm:styleLbl>
  <dgm:styleLbl name="node1">
    <dgm:fillClrLst meth="repeat">
      <a:schemeClr val="lt1"/>
    </dgm:fillClrLst>
    <dgm:linClrLst meth="repeat">
      <a:schemeClr val="dk2">
        <a:shade val="80000"/>
      </a:schemeClr>
    </dgm:linClrLst>
    <dgm:effectClrLst/>
    <dgm:txLinClrLst/>
    <dgm:txFillClrLst meth="repeat">
      <a:schemeClr val="dk2"/>
    </dgm:txFillClrLst>
    <dgm:txEffectClrLst/>
  </dgm:styleLbl>
  <dgm:styleLbl name="alignNode1">
    <dgm:fillClrLst meth="repeat">
      <a:schemeClr val="lt1"/>
    </dgm:fillClrLst>
    <dgm:linClrLst meth="repeat">
      <a:schemeClr val="dk2">
        <a:shade val="80000"/>
      </a:schemeClr>
    </dgm:linClrLst>
    <dgm:effectClrLst/>
    <dgm:txLinClrLst/>
    <dgm:txFillClrLst meth="repeat">
      <a:schemeClr val="dk2"/>
    </dgm:txFillClrLst>
    <dgm:txEffectClrLst/>
  </dgm:styleLbl>
  <dgm:styleLbl name="lnNode1">
    <dgm:fillClrLst meth="repeat">
      <a:schemeClr val="lt1"/>
    </dgm:fillClrLst>
    <dgm:linClrLst meth="repeat">
      <a:schemeClr val="dk2">
        <a:shade val="80000"/>
      </a:schemeClr>
    </dgm:linClrLst>
    <dgm:effectClrLst/>
    <dgm:txLinClrLst/>
    <dgm:txFillClrLst meth="repeat">
      <a:schemeClr val="dk2"/>
    </dgm:txFillClrLst>
    <dgm:txEffectClrLst/>
  </dgm:styleLbl>
  <dgm:styleLbl name="vennNode1">
    <dgm:fillClrLst meth="repeat">
      <a:schemeClr val="lt1">
        <a:alpha val="50000"/>
      </a:schemeClr>
    </dgm:fillClrLst>
    <dgm:linClrLst meth="repeat">
      <a:schemeClr val="dk2">
        <a:shade val="80000"/>
      </a:schemeClr>
    </dgm:linClrLst>
    <dgm:effectClrLst/>
    <dgm:txLinClrLst/>
    <dgm:txFillClrLst/>
    <dgm:txEffectClrLst/>
  </dgm:styleLbl>
  <dgm:styleLbl name="node2">
    <dgm:fillClrLst meth="repeat">
      <a:schemeClr val="lt1"/>
    </dgm:fillClrLst>
    <dgm:linClrLst meth="repeat">
      <a:schemeClr val="dk2">
        <a:shade val="80000"/>
      </a:schemeClr>
    </dgm:linClrLst>
    <dgm:effectClrLst/>
    <dgm:txLinClrLst/>
    <dgm:txFillClrLst meth="repeat">
      <a:schemeClr val="dk2"/>
    </dgm:txFillClrLst>
    <dgm:txEffectClrLst/>
  </dgm:styleLbl>
  <dgm:styleLbl name="node3">
    <dgm:fillClrLst meth="repeat">
      <a:schemeClr val="lt1"/>
    </dgm:fillClrLst>
    <dgm:linClrLst meth="repeat">
      <a:schemeClr val="dk2">
        <a:shade val="80000"/>
      </a:schemeClr>
    </dgm:linClrLst>
    <dgm:effectClrLst/>
    <dgm:txLinClrLst/>
    <dgm:txFillClrLst meth="repeat">
      <a:schemeClr val="dk2"/>
    </dgm:txFillClrLst>
    <dgm:txEffectClrLst/>
  </dgm:styleLbl>
  <dgm:styleLbl name="node4">
    <dgm:fillClrLst meth="repeat">
      <a:schemeClr val="lt1"/>
    </dgm:fillClrLst>
    <dgm:linClrLst meth="repeat">
      <a:schemeClr val="dk2">
        <a:shade val="80000"/>
      </a:schemeClr>
    </dgm:linClrLst>
    <dgm:effectClrLst/>
    <dgm:txLinClrLst/>
    <dgm:txFillClrLst meth="repeat">
      <a:schemeClr val="dk2"/>
    </dgm:txFillClrLst>
    <dgm:txEffectClrLst/>
  </dgm:styleLbl>
  <dgm:styleLbl name="fgImgPlace1">
    <dgm:fillClrLst meth="repeat">
      <a:schemeClr val="dk2">
        <a:tint val="40000"/>
      </a:schemeClr>
    </dgm:fillClrLst>
    <dgm:linClrLst meth="repeat">
      <a:schemeClr val="dk2">
        <a:shade val="80000"/>
      </a:schemeClr>
    </dgm:linClrLst>
    <dgm:effectClrLst/>
    <dgm:txLinClrLst/>
    <dgm:txFillClrLst meth="repeat">
      <a:schemeClr val="lt1"/>
    </dgm:txFillClrLst>
    <dgm:txEffectClrLst/>
  </dgm:styleLbl>
  <dgm:styleLbl name="alignImgPlace1">
    <dgm:fillClrLst meth="repeat">
      <a:schemeClr val="dk2">
        <a:tint val="40000"/>
      </a:schemeClr>
    </dgm:fillClrLst>
    <dgm:linClrLst meth="repeat">
      <a:schemeClr val="dk2">
        <a:shade val="80000"/>
      </a:schemeClr>
    </dgm:linClrLst>
    <dgm:effectClrLst/>
    <dgm:txLinClrLst/>
    <dgm:txFillClrLst meth="repeat">
      <a:schemeClr val="lt1"/>
    </dgm:txFillClrLst>
    <dgm:txEffectClrLst/>
  </dgm:styleLbl>
  <dgm:styleLbl name="bgImgPlace1">
    <dgm:fillClrLst meth="repeat">
      <a:schemeClr val="dk2">
        <a:tint val="40000"/>
      </a:schemeClr>
    </dgm:fillClrLst>
    <dgm:linClrLst meth="repeat">
      <a:schemeClr val="dk2">
        <a:shade val="80000"/>
      </a:schemeClr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dk2">
        <a:tint val="60000"/>
      </a:schemeClr>
    </dgm:fillClrLst>
    <dgm:linClrLst meth="repeat">
      <a:schemeClr val="dk2">
        <a:tint val="60000"/>
      </a:schemeClr>
    </dgm:linClrLst>
    <dgm:effectClrLst/>
    <dgm:txLinClrLst/>
    <dgm:txFillClrLst meth="repeat">
      <a:schemeClr val="dk2"/>
    </dgm:txFillClrLst>
    <dgm:txEffectClrLst/>
  </dgm:styleLbl>
  <dgm:styleLbl name="fgSibTrans2D1">
    <dgm:fillClrLst meth="repeat">
      <a:schemeClr val="dk2">
        <a:tint val="60000"/>
      </a:schemeClr>
    </dgm:fillClrLst>
    <dgm:linClrLst meth="repeat">
      <a:schemeClr val="dk2">
        <a:tint val="60000"/>
      </a:schemeClr>
    </dgm:linClrLst>
    <dgm:effectClrLst/>
    <dgm:txLinClrLst/>
    <dgm:txFillClrLst meth="repeat">
      <a:schemeClr val="dk2"/>
    </dgm:txFillClrLst>
    <dgm:txEffectClrLst/>
  </dgm:styleLbl>
  <dgm:styleLbl name="bgSibTrans2D1">
    <dgm:fillClrLst meth="repeat">
      <a:schemeClr val="dk2">
        <a:tint val="60000"/>
      </a:schemeClr>
    </dgm:fillClrLst>
    <dgm:linClrLst meth="repeat">
      <a:schemeClr val="dk2">
        <a:tint val="60000"/>
      </a:schemeClr>
    </dgm:linClrLst>
    <dgm:effectClrLst/>
    <dgm:txLinClrLst/>
    <dgm:txFillClrLst meth="repeat">
      <a:schemeClr val="dk2"/>
    </dgm:txFillClrLst>
    <dgm:txEffectClrLst/>
  </dgm:styleLbl>
  <dgm:styleLbl name="sibTrans1D1">
    <dgm:fillClrLst meth="repeat">
      <a:schemeClr val="dk2"/>
    </dgm:fillClrLst>
    <dgm:linClrLst meth="repeat">
      <a:schemeClr val="dk2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dk2"/>
    </dgm:fillClrLst>
    <dgm:linClrLst meth="repeat">
      <a:schemeClr val="dk2"/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lt1"/>
    </dgm:fillClrLst>
    <dgm:linClrLst meth="repeat">
      <a:schemeClr val="dk2">
        <a:shade val="80000"/>
      </a:schemeClr>
    </dgm:linClrLst>
    <dgm:effectClrLst/>
    <dgm:txLinClrLst/>
    <dgm:txFillClrLst meth="repeat">
      <a:schemeClr val="dk2"/>
    </dgm:txFillClrLst>
    <dgm:txEffectClrLst/>
  </dgm:styleLbl>
  <dgm:styleLbl name="asst1">
    <dgm:fillClrLst meth="repeat">
      <a:schemeClr val="lt1"/>
    </dgm:fillClrLst>
    <dgm:linClrLst meth="repeat">
      <a:schemeClr val="dk2">
        <a:shade val="80000"/>
      </a:schemeClr>
    </dgm:linClrLst>
    <dgm:effectClrLst/>
    <dgm:txLinClrLst/>
    <dgm:txFillClrLst meth="repeat">
      <a:schemeClr val="dk2"/>
    </dgm:txFillClrLst>
    <dgm:txEffectClrLst/>
  </dgm:styleLbl>
  <dgm:styleLbl name="asst2">
    <dgm:fillClrLst meth="repeat">
      <a:schemeClr val="lt1"/>
    </dgm:fillClrLst>
    <dgm:linClrLst meth="repeat">
      <a:schemeClr val="dk2">
        <a:shade val="80000"/>
      </a:schemeClr>
    </dgm:linClrLst>
    <dgm:effectClrLst/>
    <dgm:txLinClrLst/>
    <dgm:txFillClrLst meth="repeat">
      <a:schemeClr val="dk2"/>
    </dgm:txFillClrLst>
    <dgm:txEffectClrLst/>
  </dgm:styleLbl>
  <dgm:styleLbl name="asst3">
    <dgm:fillClrLst meth="repeat">
      <a:schemeClr val="lt1"/>
    </dgm:fillClrLst>
    <dgm:linClrLst meth="repeat">
      <a:schemeClr val="dk2">
        <a:shade val="80000"/>
      </a:schemeClr>
    </dgm:linClrLst>
    <dgm:effectClrLst/>
    <dgm:txLinClrLst/>
    <dgm:txFillClrLst meth="repeat">
      <a:schemeClr val="dk2"/>
    </dgm:txFillClrLst>
    <dgm:txEffectClrLst/>
  </dgm:styleLbl>
  <dgm:styleLbl name="asst4">
    <dgm:fillClrLst meth="repeat">
      <a:schemeClr val="lt1"/>
    </dgm:fillClrLst>
    <dgm:linClrLst meth="repeat">
      <a:schemeClr val="dk2">
        <a:shade val="80000"/>
      </a:schemeClr>
    </dgm:linClrLst>
    <dgm:effectClrLst/>
    <dgm:txLinClrLst/>
    <dgm:txFillClrLst meth="repeat">
      <a:schemeClr val="dk2"/>
    </dgm:txFillClrLst>
    <dgm:txEffectClrLst/>
  </dgm:styleLbl>
  <dgm:styleLbl name="parChTrans2D1">
    <dgm:fillClrLst meth="repeat">
      <a:schemeClr val="dk2">
        <a:tint val="60000"/>
      </a:schemeClr>
    </dgm:fillClrLst>
    <dgm:linClrLst meth="repeat">
      <a:schemeClr val="dk2">
        <a:tint val="60000"/>
      </a:schemeClr>
    </dgm:linClrLst>
    <dgm:effectClrLst/>
    <dgm:txLinClrLst/>
    <dgm:txFillClrLst/>
    <dgm:txEffectClrLst/>
  </dgm:styleLbl>
  <dgm:styleLbl name="parChTrans2D2">
    <dgm:fillClrLst meth="repeat">
      <a:schemeClr val="dk2"/>
    </dgm:fillClrLst>
    <dgm:linClrLst meth="repeat">
      <a:schemeClr val="dk2"/>
    </dgm:linClrLst>
    <dgm:effectClrLst/>
    <dgm:txLinClrLst/>
    <dgm:txFillClrLst/>
    <dgm:txEffectClrLst/>
  </dgm:styleLbl>
  <dgm:styleLbl name="parChTrans2D3">
    <dgm:fillClrLst meth="repeat">
      <a:schemeClr val="dk2"/>
    </dgm:fillClrLst>
    <dgm:linClrLst meth="repeat">
      <a:schemeClr val="dk2"/>
    </dgm:linClrLst>
    <dgm:effectClrLst/>
    <dgm:txLinClrLst/>
    <dgm:txFillClrLst/>
    <dgm:txEffectClrLst/>
  </dgm:styleLbl>
  <dgm:styleLbl name="parChTrans2D4">
    <dgm:fillClrLst meth="repeat">
      <a:schemeClr val="dk2"/>
    </dgm:fillClrLst>
    <dgm:linClrLst meth="repeat">
      <a:schemeClr val="dk2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dk2"/>
    </dgm:fillClrLst>
    <dgm:linClrLst meth="repeat">
      <a:schemeClr val="dk2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dk2"/>
    </dgm:fillClrLst>
    <dgm:linClrLst meth="repeat">
      <a:schemeClr val="dk2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dk2"/>
    </dgm:fillClrLst>
    <dgm:linClrLst meth="repeat">
      <a:schemeClr val="dk2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dk2"/>
    </dgm:fillClrLst>
    <dgm:linClrLst meth="repeat">
      <a:schemeClr val="dk2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dk2">
        <a:alpha val="90000"/>
        <a:tint val="40000"/>
      </a:schemeClr>
    </dgm:fillClrLst>
    <dgm:linClrLst meth="repeat">
      <a:schemeClr val="dk2"/>
    </dgm:linClrLst>
    <dgm:effectClrLst/>
    <dgm:txLinClrLst/>
    <dgm:txFillClrLst meth="repeat">
      <a:schemeClr val="dk2"/>
    </dgm:txFillClrLst>
    <dgm:txEffectClrLst/>
  </dgm:styleLbl>
  <dgm:styleLbl name="conFgAcc1">
    <dgm:fillClrLst meth="repeat">
      <a:schemeClr val="dk2">
        <a:alpha val="90000"/>
        <a:tint val="40000"/>
      </a:schemeClr>
    </dgm:fillClrLst>
    <dgm:linClrLst meth="repeat">
      <a:schemeClr val="dk2"/>
    </dgm:linClrLst>
    <dgm:effectClrLst/>
    <dgm:txLinClrLst/>
    <dgm:txFillClrLst meth="repeat">
      <a:schemeClr val="dk2"/>
    </dgm:txFillClrLst>
    <dgm:txEffectClrLst/>
  </dgm:styleLbl>
  <dgm:styleLbl name="alignAcc1">
    <dgm:fillClrLst meth="repeat">
      <a:schemeClr val="dk2">
        <a:alpha val="90000"/>
        <a:tint val="40000"/>
      </a:schemeClr>
    </dgm:fillClrLst>
    <dgm:linClrLst meth="repeat">
      <a:schemeClr val="dk2"/>
    </dgm:linClrLst>
    <dgm:effectClrLst/>
    <dgm:txLinClrLst/>
    <dgm:txFillClrLst meth="repeat">
      <a:schemeClr val="dk2"/>
    </dgm:txFillClrLst>
    <dgm:txEffectClrLst/>
  </dgm:styleLbl>
  <dgm:styleLbl name="trAlignAcc1">
    <dgm:fillClrLst meth="repeat">
      <a:schemeClr val="dk2">
        <a:alpha val="40000"/>
        <a:tint val="40000"/>
      </a:schemeClr>
    </dgm:fillClrLst>
    <dgm:linClrLst meth="repeat">
      <a:schemeClr val="dk2"/>
    </dgm:linClrLst>
    <dgm:effectClrLst/>
    <dgm:txLinClrLst/>
    <dgm:txFillClrLst meth="repeat">
      <a:schemeClr val="dk2"/>
    </dgm:txFillClrLst>
    <dgm:txEffectClrLst/>
  </dgm:styleLbl>
  <dgm:styleLbl name="bgAcc1">
    <dgm:fillClrLst meth="repeat">
      <a:schemeClr val="dk2">
        <a:alpha val="90000"/>
        <a:tint val="40000"/>
      </a:schemeClr>
    </dgm:fillClrLst>
    <dgm:linClrLst meth="repeat">
      <a:schemeClr val="dk2"/>
    </dgm:linClrLst>
    <dgm:effectClrLst/>
    <dgm:txLinClrLst/>
    <dgm:txFillClrLst meth="repeat">
      <a:schemeClr val="dk2"/>
    </dgm:txFillClrLst>
    <dgm:txEffectClrLst/>
  </dgm:styleLbl>
  <dgm:styleLbl name="solidFgAcc1">
    <dgm:fillClrLst meth="repeat">
      <a:schemeClr val="lt1"/>
    </dgm:fillClrLst>
    <dgm:linClrLst meth="repeat">
      <a:schemeClr val="dk2"/>
    </dgm:linClrLst>
    <dgm:effectClrLst/>
    <dgm:txLinClrLst/>
    <dgm:txFillClrLst meth="repeat">
      <a:schemeClr val="dk2"/>
    </dgm:txFillClrLst>
    <dgm:txEffectClrLst/>
  </dgm:styleLbl>
  <dgm:styleLbl name="solidAlignAcc1">
    <dgm:fillClrLst meth="repeat">
      <a:schemeClr val="lt1"/>
    </dgm:fillClrLst>
    <dgm:linClrLst meth="repeat">
      <a:schemeClr val="dk2"/>
    </dgm:linClrLst>
    <dgm:effectClrLst/>
    <dgm:txLinClrLst/>
    <dgm:txFillClrLst meth="repeat">
      <a:schemeClr val="dk2"/>
    </dgm:txFillClrLst>
    <dgm:txEffectClrLst/>
  </dgm:styleLbl>
  <dgm:styleLbl name="solidBgAcc1">
    <dgm:fillClrLst meth="repeat">
      <a:schemeClr val="lt1"/>
    </dgm:fillClrLst>
    <dgm:linClrLst meth="repeat">
      <a:schemeClr val="dk2"/>
    </dgm:linClrLst>
    <dgm:effectClrLst/>
    <dgm:txLinClrLst/>
    <dgm:txFillClrLst meth="repeat">
      <a:schemeClr val="dk2"/>
    </dgm:txFillClrLst>
    <dgm:txEffectClrLst/>
  </dgm:styleLbl>
  <dgm:styleLbl name="fgAccFollowNode1">
    <dgm:fillClrLst meth="repeat">
      <a:schemeClr val="lt1">
        <a:alpha val="90000"/>
        <a:tint val="40000"/>
      </a:schemeClr>
    </dgm:fillClrLst>
    <dgm:linClrLst meth="repeat">
      <a:schemeClr val="dk2">
        <a:alpha val="90000"/>
      </a:schemeClr>
    </dgm:linClrLst>
    <dgm:effectClrLst/>
    <dgm:txLinClrLst/>
    <dgm:txFillClrLst meth="repeat">
      <a:schemeClr val="dk2"/>
    </dgm:txFillClrLst>
    <dgm:txEffectClrLst/>
  </dgm:styleLbl>
  <dgm:styleLbl name="alignAccFollowNode1">
    <dgm:fillClrLst meth="repeat">
      <a:schemeClr val="lt1">
        <a:alpha val="90000"/>
        <a:tint val="40000"/>
      </a:schemeClr>
    </dgm:fillClrLst>
    <dgm:linClrLst meth="repeat">
      <a:schemeClr val="dk2">
        <a:alpha val="90000"/>
      </a:schemeClr>
    </dgm:linClrLst>
    <dgm:effectClrLst/>
    <dgm:txLinClrLst/>
    <dgm:txFillClrLst meth="repeat">
      <a:schemeClr val="dk2"/>
    </dgm:txFillClrLst>
    <dgm:txEffectClrLst/>
  </dgm:styleLbl>
  <dgm:styleLbl name="bgAccFollowNode1">
    <dgm:fillClrLst meth="repeat">
      <a:schemeClr val="lt1">
        <a:alpha val="90000"/>
        <a:tint val="40000"/>
      </a:schemeClr>
    </dgm:fillClrLst>
    <dgm:linClrLst meth="repeat">
      <a:schemeClr val="dk2">
        <a:alpha val="90000"/>
      </a:schemeClr>
    </dgm:linClrLst>
    <dgm:effectClrLst/>
    <dgm:txLinClrLst/>
    <dgm:txFillClrLst meth="repeat">
      <a:schemeClr val="dk2"/>
    </dgm:txFillClrLst>
    <dgm:txEffectClrLst/>
  </dgm:styleLbl>
  <dgm:styleLbl name="fgAcc0">
    <dgm:fillClrLst meth="repeat">
      <a:schemeClr val="dk2">
        <a:alpha val="90000"/>
        <a:tint val="40000"/>
      </a:schemeClr>
    </dgm:fillClrLst>
    <dgm:linClrLst meth="repeat">
      <a:schemeClr val="dk2"/>
    </dgm:linClrLst>
    <dgm:effectClrLst/>
    <dgm:txLinClrLst/>
    <dgm:txFillClrLst meth="repeat">
      <a:schemeClr val="dk2"/>
    </dgm:txFillClrLst>
    <dgm:txEffectClrLst/>
  </dgm:styleLbl>
  <dgm:styleLbl name="fgAcc2">
    <dgm:fillClrLst meth="repeat">
      <a:schemeClr val="dk2">
        <a:alpha val="90000"/>
        <a:tint val="40000"/>
      </a:schemeClr>
    </dgm:fillClrLst>
    <dgm:linClrLst meth="repeat">
      <a:schemeClr val="dk2"/>
    </dgm:linClrLst>
    <dgm:effectClrLst/>
    <dgm:txLinClrLst/>
    <dgm:txFillClrLst meth="repeat">
      <a:schemeClr val="dk2"/>
    </dgm:txFillClrLst>
    <dgm:txEffectClrLst/>
  </dgm:styleLbl>
  <dgm:styleLbl name="fgAcc3">
    <dgm:fillClrLst meth="repeat">
      <a:schemeClr val="dk2">
        <a:alpha val="90000"/>
        <a:tint val="40000"/>
      </a:schemeClr>
    </dgm:fillClrLst>
    <dgm:linClrLst meth="repeat">
      <a:schemeClr val="dk2"/>
    </dgm:linClrLst>
    <dgm:effectClrLst/>
    <dgm:txLinClrLst/>
    <dgm:txFillClrLst meth="repeat">
      <a:schemeClr val="dk2"/>
    </dgm:txFillClrLst>
    <dgm:txEffectClrLst/>
  </dgm:styleLbl>
  <dgm:styleLbl name="fgAcc4">
    <dgm:fillClrLst meth="repeat">
      <a:schemeClr val="dk2">
        <a:alpha val="90000"/>
        <a:tint val="40000"/>
      </a:schemeClr>
    </dgm:fillClrLst>
    <dgm:linClrLst meth="repeat">
      <a:schemeClr val="dk2"/>
    </dgm:linClrLst>
    <dgm:effectClrLst/>
    <dgm:txLinClrLst/>
    <dgm:txFillClrLst meth="repeat">
      <a:schemeClr val="dk2"/>
    </dgm:txFillClrLst>
    <dgm:txEffectClrLst/>
  </dgm:styleLbl>
  <dgm:styleLbl name="bgShp">
    <dgm:fillClrLst meth="repeat">
      <a:schemeClr val="dk2">
        <a:tint val="4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dk2">
        <a:shade val="80000"/>
      </a:schemeClr>
    </dgm:fillClrLst>
    <dgm:linClrLst meth="repeat">
      <a:schemeClr val="dk2"/>
    </dgm:linClrLst>
    <dgm:effectClrLst/>
    <dgm:txLinClrLst/>
    <dgm:txFillClrLst meth="repeat">
      <a:schemeClr val="lt2"/>
    </dgm:txFillClrLst>
    <dgm:txEffectClrLst/>
  </dgm:styleLbl>
  <dgm:styleLbl name="trBgShp">
    <dgm:fillClrLst meth="repeat">
      <a:schemeClr val="dk2">
        <a:tint val="50000"/>
        <a:alpha val="40000"/>
      </a:schemeClr>
    </dgm:fillClrLst>
    <dgm:linClrLst meth="repeat">
      <a:schemeClr val="dk2"/>
    </dgm:linClrLst>
    <dgm:effectClrLst/>
    <dgm:txLinClrLst/>
    <dgm:txFillClrLst meth="repeat">
      <a:schemeClr val="lt2"/>
    </dgm:txFillClrLst>
    <dgm:txEffectClrLst/>
  </dgm:styleLbl>
  <dgm:styleLbl name="fgShp">
    <dgm:fillClrLst meth="repeat">
      <a:schemeClr val="dk2">
        <a:tint val="60000"/>
      </a:schemeClr>
    </dgm:fillClrLst>
    <dgm:linClrLst meth="repeat">
      <a:schemeClr val="lt1"/>
    </dgm:linClrLst>
    <dgm:effectClrLst/>
    <dgm:txLinClrLst/>
    <dgm:txFillClrLst meth="repeat">
      <a:schemeClr val="dk2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2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colors2.xml><?xml version="1.0" encoding="utf-8"?>
<dgm:colorsDef xmlns:dgm="http://schemas.openxmlformats.org/drawingml/2006/diagram" xmlns:a="http://schemas.openxmlformats.org/drawingml/2006/main" uniqueId="urn:microsoft.com/office/officeart/2005/8/colors/accent1_2">
  <dgm:title val=""/>
  <dgm:desc val=""/>
  <dgm:catLst>
    <dgm:cat type="accent1" pri="11200"/>
  </dgm:catLst>
  <dgm:styleLbl name="node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 meth="repeat">
      <a:schemeClr val="accent1"/>
    </dgm:fillClrLst>
    <dgm:linClrLst meth="repeat">
      <a:schemeClr val="accent1"/>
    </dgm:linClrLst>
    <dgm:effectClrLst/>
    <dgm:txLinClrLst/>
    <dgm:txFillClrLst/>
    <dgm:txEffectClrLst/>
  </dgm:styleLbl>
  <dgm:styleLbl name="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ln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 meth="repeat">
      <a:schemeClr val="accent1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f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b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sibTrans1D1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1"/>
    </dgm:fillClrLst>
    <dgm:linClrLst meth="repeat">
      <a:schemeClr val="accent1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3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4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1"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1">
        <a:shade val="8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1">
        <a:tint val="50000"/>
        <a:alpha val="4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1">
        <a:tint val="6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colors3.xml><?xml version="1.0" encoding="utf-8"?>
<dgm:colorsDef xmlns:dgm="http://schemas.openxmlformats.org/drawingml/2006/diagram" xmlns:a="http://schemas.openxmlformats.org/drawingml/2006/main" uniqueId="urn:microsoft.com/office/officeart/2005/8/colors/accent1_2">
  <dgm:title val=""/>
  <dgm:desc val=""/>
  <dgm:catLst>
    <dgm:cat type="accent1" pri="11200"/>
  </dgm:catLst>
  <dgm:styleLbl name="node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 meth="repeat">
      <a:schemeClr val="accent1"/>
    </dgm:fillClrLst>
    <dgm:linClrLst meth="repeat">
      <a:schemeClr val="accent1"/>
    </dgm:linClrLst>
    <dgm:effectClrLst/>
    <dgm:txLinClrLst/>
    <dgm:txFillClrLst/>
    <dgm:txEffectClrLst/>
  </dgm:styleLbl>
  <dgm:styleLbl name="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ln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 meth="repeat">
      <a:schemeClr val="accent1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f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b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sibTrans1D1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1"/>
    </dgm:fillClrLst>
    <dgm:linClrLst meth="repeat">
      <a:schemeClr val="accent1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3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4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1"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1">
        <a:shade val="8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1">
        <a:tint val="50000"/>
        <a:alpha val="4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1">
        <a:tint val="6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colors4.xml><?xml version="1.0" encoding="utf-8"?>
<dgm:colorsDef xmlns:dgm="http://schemas.openxmlformats.org/drawingml/2006/diagram" xmlns:a="http://schemas.openxmlformats.org/drawingml/2006/main" uniqueId="urn:microsoft.com/office/officeart/2005/8/colors/accent0_2">
  <dgm:title val=""/>
  <dgm:desc val=""/>
  <dgm:catLst>
    <dgm:cat type="mainScheme" pri="10200"/>
  </dgm:catLst>
  <dgm:styleLbl name="node0">
    <dgm:fillClrLst meth="repeat">
      <a:schemeClr val="lt1"/>
    </dgm:fillClrLst>
    <dgm:linClrLst meth="repeat">
      <a:schemeClr val="dk2">
        <a:shade val="80000"/>
      </a:schemeClr>
    </dgm:linClrLst>
    <dgm:effectClrLst/>
    <dgm:txLinClrLst/>
    <dgm:txFillClrLst meth="repeat">
      <a:schemeClr val="dk2"/>
    </dgm:txFillClrLst>
    <dgm:txEffectClrLst/>
  </dgm:styleLbl>
  <dgm:styleLbl name="node1">
    <dgm:fillClrLst meth="repeat">
      <a:schemeClr val="lt1"/>
    </dgm:fillClrLst>
    <dgm:linClrLst meth="repeat">
      <a:schemeClr val="dk2">
        <a:shade val="80000"/>
      </a:schemeClr>
    </dgm:linClrLst>
    <dgm:effectClrLst/>
    <dgm:txLinClrLst/>
    <dgm:txFillClrLst meth="repeat">
      <a:schemeClr val="dk2"/>
    </dgm:txFillClrLst>
    <dgm:txEffectClrLst/>
  </dgm:styleLbl>
  <dgm:styleLbl name="alignNode1">
    <dgm:fillClrLst meth="repeat">
      <a:schemeClr val="lt1"/>
    </dgm:fillClrLst>
    <dgm:linClrLst meth="repeat">
      <a:schemeClr val="dk2">
        <a:shade val="80000"/>
      </a:schemeClr>
    </dgm:linClrLst>
    <dgm:effectClrLst/>
    <dgm:txLinClrLst/>
    <dgm:txFillClrLst meth="repeat">
      <a:schemeClr val="dk2"/>
    </dgm:txFillClrLst>
    <dgm:txEffectClrLst/>
  </dgm:styleLbl>
  <dgm:styleLbl name="lnNode1">
    <dgm:fillClrLst meth="repeat">
      <a:schemeClr val="lt1"/>
    </dgm:fillClrLst>
    <dgm:linClrLst meth="repeat">
      <a:schemeClr val="dk2">
        <a:shade val="80000"/>
      </a:schemeClr>
    </dgm:linClrLst>
    <dgm:effectClrLst/>
    <dgm:txLinClrLst/>
    <dgm:txFillClrLst meth="repeat">
      <a:schemeClr val="dk2"/>
    </dgm:txFillClrLst>
    <dgm:txEffectClrLst/>
  </dgm:styleLbl>
  <dgm:styleLbl name="vennNode1">
    <dgm:fillClrLst meth="repeat">
      <a:schemeClr val="lt1">
        <a:alpha val="50000"/>
      </a:schemeClr>
    </dgm:fillClrLst>
    <dgm:linClrLst meth="repeat">
      <a:schemeClr val="dk2">
        <a:shade val="80000"/>
      </a:schemeClr>
    </dgm:linClrLst>
    <dgm:effectClrLst/>
    <dgm:txLinClrLst/>
    <dgm:txFillClrLst/>
    <dgm:txEffectClrLst/>
  </dgm:styleLbl>
  <dgm:styleLbl name="node2">
    <dgm:fillClrLst meth="repeat">
      <a:schemeClr val="lt1"/>
    </dgm:fillClrLst>
    <dgm:linClrLst meth="repeat">
      <a:schemeClr val="dk2">
        <a:shade val="80000"/>
      </a:schemeClr>
    </dgm:linClrLst>
    <dgm:effectClrLst/>
    <dgm:txLinClrLst/>
    <dgm:txFillClrLst meth="repeat">
      <a:schemeClr val="dk2"/>
    </dgm:txFillClrLst>
    <dgm:txEffectClrLst/>
  </dgm:styleLbl>
  <dgm:styleLbl name="node3">
    <dgm:fillClrLst meth="repeat">
      <a:schemeClr val="lt1"/>
    </dgm:fillClrLst>
    <dgm:linClrLst meth="repeat">
      <a:schemeClr val="dk2">
        <a:shade val="80000"/>
      </a:schemeClr>
    </dgm:linClrLst>
    <dgm:effectClrLst/>
    <dgm:txLinClrLst/>
    <dgm:txFillClrLst meth="repeat">
      <a:schemeClr val="dk2"/>
    </dgm:txFillClrLst>
    <dgm:txEffectClrLst/>
  </dgm:styleLbl>
  <dgm:styleLbl name="node4">
    <dgm:fillClrLst meth="repeat">
      <a:schemeClr val="lt1"/>
    </dgm:fillClrLst>
    <dgm:linClrLst meth="repeat">
      <a:schemeClr val="dk2">
        <a:shade val="80000"/>
      </a:schemeClr>
    </dgm:linClrLst>
    <dgm:effectClrLst/>
    <dgm:txLinClrLst/>
    <dgm:txFillClrLst meth="repeat">
      <a:schemeClr val="dk2"/>
    </dgm:txFillClrLst>
    <dgm:txEffectClrLst/>
  </dgm:styleLbl>
  <dgm:styleLbl name="fgImgPlace1">
    <dgm:fillClrLst meth="repeat">
      <a:schemeClr val="dk2">
        <a:tint val="40000"/>
      </a:schemeClr>
    </dgm:fillClrLst>
    <dgm:linClrLst meth="repeat">
      <a:schemeClr val="dk2">
        <a:shade val="80000"/>
      </a:schemeClr>
    </dgm:linClrLst>
    <dgm:effectClrLst/>
    <dgm:txLinClrLst/>
    <dgm:txFillClrLst meth="repeat">
      <a:schemeClr val="lt1"/>
    </dgm:txFillClrLst>
    <dgm:txEffectClrLst/>
  </dgm:styleLbl>
  <dgm:styleLbl name="alignImgPlace1">
    <dgm:fillClrLst meth="repeat">
      <a:schemeClr val="dk2">
        <a:tint val="40000"/>
      </a:schemeClr>
    </dgm:fillClrLst>
    <dgm:linClrLst meth="repeat">
      <a:schemeClr val="dk2">
        <a:shade val="80000"/>
      </a:schemeClr>
    </dgm:linClrLst>
    <dgm:effectClrLst/>
    <dgm:txLinClrLst/>
    <dgm:txFillClrLst meth="repeat">
      <a:schemeClr val="lt1"/>
    </dgm:txFillClrLst>
    <dgm:txEffectClrLst/>
  </dgm:styleLbl>
  <dgm:styleLbl name="bgImgPlace1">
    <dgm:fillClrLst meth="repeat">
      <a:schemeClr val="dk2">
        <a:tint val="40000"/>
      </a:schemeClr>
    </dgm:fillClrLst>
    <dgm:linClrLst meth="repeat">
      <a:schemeClr val="dk2">
        <a:shade val="80000"/>
      </a:schemeClr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dk2">
        <a:tint val="60000"/>
      </a:schemeClr>
    </dgm:fillClrLst>
    <dgm:linClrLst meth="repeat">
      <a:schemeClr val="dk2">
        <a:tint val="60000"/>
      </a:schemeClr>
    </dgm:linClrLst>
    <dgm:effectClrLst/>
    <dgm:txLinClrLst/>
    <dgm:txFillClrLst meth="repeat">
      <a:schemeClr val="dk2"/>
    </dgm:txFillClrLst>
    <dgm:txEffectClrLst/>
  </dgm:styleLbl>
  <dgm:styleLbl name="fgSibTrans2D1">
    <dgm:fillClrLst meth="repeat">
      <a:schemeClr val="dk2">
        <a:tint val="60000"/>
      </a:schemeClr>
    </dgm:fillClrLst>
    <dgm:linClrLst meth="repeat">
      <a:schemeClr val="dk2">
        <a:tint val="60000"/>
      </a:schemeClr>
    </dgm:linClrLst>
    <dgm:effectClrLst/>
    <dgm:txLinClrLst/>
    <dgm:txFillClrLst meth="repeat">
      <a:schemeClr val="dk2"/>
    </dgm:txFillClrLst>
    <dgm:txEffectClrLst/>
  </dgm:styleLbl>
  <dgm:styleLbl name="bgSibTrans2D1">
    <dgm:fillClrLst meth="repeat">
      <a:schemeClr val="dk2">
        <a:tint val="60000"/>
      </a:schemeClr>
    </dgm:fillClrLst>
    <dgm:linClrLst meth="repeat">
      <a:schemeClr val="dk2">
        <a:tint val="60000"/>
      </a:schemeClr>
    </dgm:linClrLst>
    <dgm:effectClrLst/>
    <dgm:txLinClrLst/>
    <dgm:txFillClrLst meth="repeat">
      <a:schemeClr val="dk2"/>
    </dgm:txFillClrLst>
    <dgm:txEffectClrLst/>
  </dgm:styleLbl>
  <dgm:styleLbl name="sibTrans1D1">
    <dgm:fillClrLst meth="repeat">
      <a:schemeClr val="dk2"/>
    </dgm:fillClrLst>
    <dgm:linClrLst meth="repeat">
      <a:schemeClr val="dk2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dk2"/>
    </dgm:fillClrLst>
    <dgm:linClrLst meth="repeat">
      <a:schemeClr val="dk2"/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lt1"/>
    </dgm:fillClrLst>
    <dgm:linClrLst meth="repeat">
      <a:schemeClr val="dk2">
        <a:shade val="80000"/>
      </a:schemeClr>
    </dgm:linClrLst>
    <dgm:effectClrLst/>
    <dgm:txLinClrLst/>
    <dgm:txFillClrLst meth="repeat">
      <a:schemeClr val="dk2"/>
    </dgm:txFillClrLst>
    <dgm:txEffectClrLst/>
  </dgm:styleLbl>
  <dgm:styleLbl name="asst1">
    <dgm:fillClrLst meth="repeat">
      <a:schemeClr val="lt1"/>
    </dgm:fillClrLst>
    <dgm:linClrLst meth="repeat">
      <a:schemeClr val="dk2">
        <a:shade val="80000"/>
      </a:schemeClr>
    </dgm:linClrLst>
    <dgm:effectClrLst/>
    <dgm:txLinClrLst/>
    <dgm:txFillClrLst meth="repeat">
      <a:schemeClr val="dk2"/>
    </dgm:txFillClrLst>
    <dgm:txEffectClrLst/>
  </dgm:styleLbl>
  <dgm:styleLbl name="asst2">
    <dgm:fillClrLst meth="repeat">
      <a:schemeClr val="lt1"/>
    </dgm:fillClrLst>
    <dgm:linClrLst meth="repeat">
      <a:schemeClr val="dk2">
        <a:shade val="80000"/>
      </a:schemeClr>
    </dgm:linClrLst>
    <dgm:effectClrLst/>
    <dgm:txLinClrLst/>
    <dgm:txFillClrLst meth="repeat">
      <a:schemeClr val="dk2"/>
    </dgm:txFillClrLst>
    <dgm:txEffectClrLst/>
  </dgm:styleLbl>
  <dgm:styleLbl name="asst3">
    <dgm:fillClrLst meth="repeat">
      <a:schemeClr val="lt1"/>
    </dgm:fillClrLst>
    <dgm:linClrLst meth="repeat">
      <a:schemeClr val="dk2">
        <a:shade val="80000"/>
      </a:schemeClr>
    </dgm:linClrLst>
    <dgm:effectClrLst/>
    <dgm:txLinClrLst/>
    <dgm:txFillClrLst meth="repeat">
      <a:schemeClr val="dk2"/>
    </dgm:txFillClrLst>
    <dgm:txEffectClrLst/>
  </dgm:styleLbl>
  <dgm:styleLbl name="asst4">
    <dgm:fillClrLst meth="repeat">
      <a:schemeClr val="lt1"/>
    </dgm:fillClrLst>
    <dgm:linClrLst meth="repeat">
      <a:schemeClr val="dk2">
        <a:shade val="80000"/>
      </a:schemeClr>
    </dgm:linClrLst>
    <dgm:effectClrLst/>
    <dgm:txLinClrLst/>
    <dgm:txFillClrLst meth="repeat">
      <a:schemeClr val="dk2"/>
    </dgm:txFillClrLst>
    <dgm:txEffectClrLst/>
  </dgm:styleLbl>
  <dgm:styleLbl name="parChTrans2D1">
    <dgm:fillClrLst meth="repeat">
      <a:schemeClr val="dk2">
        <a:tint val="60000"/>
      </a:schemeClr>
    </dgm:fillClrLst>
    <dgm:linClrLst meth="repeat">
      <a:schemeClr val="dk2">
        <a:tint val="60000"/>
      </a:schemeClr>
    </dgm:linClrLst>
    <dgm:effectClrLst/>
    <dgm:txLinClrLst/>
    <dgm:txFillClrLst/>
    <dgm:txEffectClrLst/>
  </dgm:styleLbl>
  <dgm:styleLbl name="parChTrans2D2">
    <dgm:fillClrLst meth="repeat">
      <a:schemeClr val="dk2"/>
    </dgm:fillClrLst>
    <dgm:linClrLst meth="repeat">
      <a:schemeClr val="dk2"/>
    </dgm:linClrLst>
    <dgm:effectClrLst/>
    <dgm:txLinClrLst/>
    <dgm:txFillClrLst/>
    <dgm:txEffectClrLst/>
  </dgm:styleLbl>
  <dgm:styleLbl name="parChTrans2D3">
    <dgm:fillClrLst meth="repeat">
      <a:schemeClr val="dk2"/>
    </dgm:fillClrLst>
    <dgm:linClrLst meth="repeat">
      <a:schemeClr val="dk2"/>
    </dgm:linClrLst>
    <dgm:effectClrLst/>
    <dgm:txLinClrLst/>
    <dgm:txFillClrLst/>
    <dgm:txEffectClrLst/>
  </dgm:styleLbl>
  <dgm:styleLbl name="parChTrans2D4">
    <dgm:fillClrLst meth="repeat">
      <a:schemeClr val="dk2"/>
    </dgm:fillClrLst>
    <dgm:linClrLst meth="repeat">
      <a:schemeClr val="dk2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dk2"/>
    </dgm:fillClrLst>
    <dgm:linClrLst meth="repeat">
      <a:schemeClr val="dk2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dk2"/>
    </dgm:fillClrLst>
    <dgm:linClrLst meth="repeat">
      <a:schemeClr val="dk2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dk2"/>
    </dgm:fillClrLst>
    <dgm:linClrLst meth="repeat">
      <a:schemeClr val="dk2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dk2"/>
    </dgm:fillClrLst>
    <dgm:linClrLst meth="repeat">
      <a:schemeClr val="dk2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dk2">
        <a:alpha val="90000"/>
        <a:tint val="40000"/>
      </a:schemeClr>
    </dgm:fillClrLst>
    <dgm:linClrLst meth="repeat">
      <a:schemeClr val="dk2"/>
    </dgm:linClrLst>
    <dgm:effectClrLst/>
    <dgm:txLinClrLst/>
    <dgm:txFillClrLst meth="repeat">
      <a:schemeClr val="dk2"/>
    </dgm:txFillClrLst>
    <dgm:txEffectClrLst/>
  </dgm:styleLbl>
  <dgm:styleLbl name="conFgAcc1">
    <dgm:fillClrLst meth="repeat">
      <a:schemeClr val="dk2">
        <a:alpha val="90000"/>
        <a:tint val="40000"/>
      </a:schemeClr>
    </dgm:fillClrLst>
    <dgm:linClrLst meth="repeat">
      <a:schemeClr val="dk2"/>
    </dgm:linClrLst>
    <dgm:effectClrLst/>
    <dgm:txLinClrLst/>
    <dgm:txFillClrLst meth="repeat">
      <a:schemeClr val="dk2"/>
    </dgm:txFillClrLst>
    <dgm:txEffectClrLst/>
  </dgm:styleLbl>
  <dgm:styleLbl name="alignAcc1">
    <dgm:fillClrLst meth="repeat">
      <a:schemeClr val="dk2">
        <a:alpha val="90000"/>
        <a:tint val="40000"/>
      </a:schemeClr>
    </dgm:fillClrLst>
    <dgm:linClrLst meth="repeat">
      <a:schemeClr val="dk2"/>
    </dgm:linClrLst>
    <dgm:effectClrLst/>
    <dgm:txLinClrLst/>
    <dgm:txFillClrLst meth="repeat">
      <a:schemeClr val="dk2"/>
    </dgm:txFillClrLst>
    <dgm:txEffectClrLst/>
  </dgm:styleLbl>
  <dgm:styleLbl name="trAlignAcc1">
    <dgm:fillClrLst meth="repeat">
      <a:schemeClr val="dk2">
        <a:alpha val="40000"/>
        <a:tint val="40000"/>
      </a:schemeClr>
    </dgm:fillClrLst>
    <dgm:linClrLst meth="repeat">
      <a:schemeClr val="dk2"/>
    </dgm:linClrLst>
    <dgm:effectClrLst/>
    <dgm:txLinClrLst/>
    <dgm:txFillClrLst meth="repeat">
      <a:schemeClr val="dk2"/>
    </dgm:txFillClrLst>
    <dgm:txEffectClrLst/>
  </dgm:styleLbl>
  <dgm:styleLbl name="bgAcc1">
    <dgm:fillClrLst meth="repeat">
      <a:schemeClr val="dk2">
        <a:alpha val="90000"/>
        <a:tint val="40000"/>
      </a:schemeClr>
    </dgm:fillClrLst>
    <dgm:linClrLst meth="repeat">
      <a:schemeClr val="dk2"/>
    </dgm:linClrLst>
    <dgm:effectClrLst/>
    <dgm:txLinClrLst/>
    <dgm:txFillClrLst meth="repeat">
      <a:schemeClr val="dk2"/>
    </dgm:txFillClrLst>
    <dgm:txEffectClrLst/>
  </dgm:styleLbl>
  <dgm:styleLbl name="solidFgAcc1">
    <dgm:fillClrLst meth="repeat">
      <a:schemeClr val="lt1"/>
    </dgm:fillClrLst>
    <dgm:linClrLst meth="repeat">
      <a:schemeClr val="dk2"/>
    </dgm:linClrLst>
    <dgm:effectClrLst/>
    <dgm:txLinClrLst/>
    <dgm:txFillClrLst meth="repeat">
      <a:schemeClr val="dk2"/>
    </dgm:txFillClrLst>
    <dgm:txEffectClrLst/>
  </dgm:styleLbl>
  <dgm:styleLbl name="solidAlignAcc1">
    <dgm:fillClrLst meth="repeat">
      <a:schemeClr val="lt1"/>
    </dgm:fillClrLst>
    <dgm:linClrLst meth="repeat">
      <a:schemeClr val="dk2"/>
    </dgm:linClrLst>
    <dgm:effectClrLst/>
    <dgm:txLinClrLst/>
    <dgm:txFillClrLst meth="repeat">
      <a:schemeClr val="dk2"/>
    </dgm:txFillClrLst>
    <dgm:txEffectClrLst/>
  </dgm:styleLbl>
  <dgm:styleLbl name="solidBgAcc1">
    <dgm:fillClrLst meth="repeat">
      <a:schemeClr val="lt1"/>
    </dgm:fillClrLst>
    <dgm:linClrLst meth="repeat">
      <a:schemeClr val="dk2"/>
    </dgm:linClrLst>
    <dgm:effectClrLst/>
    <dgm:txLinClrLst/>
    <dgm:txFillClrLst meth="repeat">
      <a:schemeClr val="dk2"/>
    </dgm:txFillClrLst>
    <dgm:txEffectClrLst/>
  </dgm:styleLbl>
  <dgm:styleLbl name="fgAccFollowNode1">
    <dgm:fillClrLst meth="repeat">
      <a:schemeClr val="lt1">
        <a:alpha val="90000"/>
        <a:tint val="40000"/>
      </a:schemeClr>
    </dgm:fillClrLst>
    <dgm:linClrLst meth="repeat">
      <a:schemeClr val="dk2">
        <a:alpha val="90000"/>
      </a:schemeClr>
    </dgm:linClrLst>
    <dgm:effectClrLst/>
    <dgm:txLinClrLst/>
    <dgm:txFillClrLst meth="repeat">
      <a:schemeClr val="dk2"/>
    </dgm:txFillClrLst>
    <dgm:txEffectClrLst/>
  </dgm:styleLbl>
  <dgm:styleLbl name="alignAccFollowNode1">
    <dgm:fillClrLst meth="repeat">
      <a:schemeClr val="lt1">
        <a:alpha val="90000"/>
        <a:tint val="40000"/>
      </a:schemeClr>
    </dgm:fillClrLst>
    <dgm:linClrLst meth="repeat">
      <a:schemeClr val="dk2">
        <a:alpha val="90000"/>
      </a:schemeClr>
    </dgm:linClrLst>
    <dgm:effectClrLst/>
    <dgm:txLinClrLst/>
    <dgm:txFillClrLst meth="repeat">
      <a:schemeClr val="dk2"/>
    </dgm:txFillClrLst>
    <dgm:txEffectClrLst/>
  </dgm:styleLbl>
  <dgm:styleLbl name="bgAccFollowNode1">
    <dgm:fillClrLst meth="repeat">
      <a:schemeClr val="lt1">
        <a:alpha val="90000"/>
        <a:tint val="40000"/>
      </a:schemeClr>
    </dgm:fillClrLst>
    <dgm:linClrLst meth="repeat">
      <a:schemeClr val="dk2">
        <a:alpha val="90000"/>
      </a:schemeClr>
    </dgm:linClrLst>
    <dgm:effectClrLst/>
    <dgm:txLinClrLst/>
    <dgm:txFillClrLst meth="repeat">
      <a:schemeClr val="dk2"/>
    </dgm:txFillClrLst>
    <dgm:txEffectClrLst/>
  </dgm:styleLbl>
  <dgm:styleLbl name="fgAcc0">
    <dgm:fillClrLst meth="repeat">
      <a:schemeClr val="dk2">
        <a:alpha val="90000"/>
        <a:tint val="40000"/>
      </a:schemeClr>
    </dgm:fillClrLst>
    <dgm:linClrLst meth="repeat">
      <a:schemeClr val="dk2"/>
    </dgm:linClrLst>
    <dgm:effectClrLst/>
    <dgm:txLinClrLst/>
    <dgm:txFillClrLst meth="repeat">
      <a:schemeClr val="dk2"/>
    </dgm:txFillClrLst>
    <dgm:txEffectClrLst/>
  </dgm:styleLbl>
  <dgm:styleLbl name="fgAcc2">
    <dgm:fillClrLst meth="repeat">
      <a:schemeClr val="dk2">
        <a:alpha val="90000"/>
        <a:tint val="40000"/>
      </a:schemeClr>
    </dgm:fillClrLst>
    <dgm:linClrLst meth="repeat">
      <a:schemeClr val="dk2"/>
    </dgm:linClrLst>
    <dgm:effectClrLst/>
    <dgm:txLinClrLst/>
    <dgm:txFillClrLst meth="repeat">
      <a:schemeClr val="dk2"/>
    </dgm:txFillClrLst>
    <dgm:txEffectClrLst/>
  </dgm:styleLbl>
  <dgm:styleLbl name="fgAcc3">
    <dgm:fillClrLst meth="repeat">
      <a:schemeClr val="dk2">
        <a:alpha val="90000"/>
        <a:tint val="40000"/>
      </a:schemeClr>
    </dgm:fillClrLst>
    <dgm:linClrLst meth="repeat">
      <a:schemeClr val="dk2"/>
    </dgm:linClrLst>
    <dgm:effectClrLst/>
    <dgm:txLinClrLst/>
    <dgm:txFillClrLst meth="repeat">
      <a:schemeClr val="dk2"/>
    </dgm:txFillClrLst>
    <dgm:txEffectClrLst/>
  </dgm:styleLbl>
  <dgm:styleLbl name="fgAcc4">
    <dgm:fillClrLst meth="repeat">
      <a:schemeClr val="dk2">
        <a:alpha val="90000"/>
        <a:tint val="40000"/>
      </a:schemeClr>
    </dgm:fillClrLst>
    <dgm:linClrLst meth="repeat">
      <a:schemeClr val="dk2"/>
    </dgm:linClrLst>
    <dgm:effectClrLst/>
    <dgm:txLinClrLst/>
    <dgm:txFillClrLst meth="repeat">
      <a:schemeClr val="dk2"/>
    </dgm:txFillClrLst>
    <dgm:txEffectClrLst/>
  </dgm:styleLbl>
  <dgm:styleLbl name="bgShp">
    <dgm:fillClrLst meth="repeat">
      <a:schemeClr val="dk2">
        <a:tint val="4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dk2">
        <a:shade val="80000"/>
      </a:schemeClr>
    </dgm:fillClrLst>
    <dgm:linClrLst meth="repeat">
      <a:schemeClr val="dk2"/>
    </dgm:linClrLst>
    <dgm:effectClrLst/>
    <dgm:txLinClrLst/>
    <dgm:txFillClrLst meth="repeat">
      <a:schemeClr val="lt2"/>
    </dgm:txFillClrLst>
    <dgm:txEffectClrLst/>
  </dgm:styleLbl>
  <dgm:styleLbl name="trBgShp">
    <dgm:fillClrLst meth="repeat">
      <a:schemeClr val="dk2">
        <a:tint val="50000"/>
        <a:alpha val="40000"/>
      </a:schemeClr>
    </dgm:fillClrLst>
    <dgm:linClrLst meth="repeat">
      <a:schemeClr val="dk2"/>
    </dgm:linClrLst>
    <dgm:effectClrLst/>
    <dgm:txLinClrLst/>
    <dgm:txFillClrLst meth="repeat">
      <a:schemeClr val="lt2"/>
    </dgm:txFillClrLst>
    <dgm:txEffectClrLst/>
  </dgm:styleLbl>
  <dgm:styleLbl name="fgShp">
    <dgm:fillClrLst meth="repeat">
      <a:schemeClr val="dk2">
        <a:tint val="60000"/>
      </a:schemeClr>
    </dgm:fillClrLst>
    <dgm:linClrLst meth="repeat">
      <a:schemeClr val="lt1"/>
    </dgm:linClrLst>
    <dgm:effectClrLst/>
    <dgm:txLinClrLst/>
    <dgm:txFillClrLst meth="repeat">
      <a:schemeClr val="dk2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2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colors5.xml><?xml version="1.0" encoding="utf-8"?>
<dgm:colorsDef xmlns:dgm="http://schemas.openxmlformats.org/drawingml/2006/diagram" xmlns:a="http://schemas.openxmlformats.org/drawingml/2006/main" uniqueId="urn:microsoft.com/office/officeart/2005/8/colors/accent1_2">
  <dgm:title val=""/>
  <dgm:desc val=""/>
  <dgm:catLst>
    <dgm:cat type="accent1" pri="11200"/>
  </dgm:catLst>
  <dgm:styleLbl name="node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 meth="repeat">
      <a:schemeClr val="accent1"/>
    </dgm:fillClrLst>
    <dgm:linClrLst meth="repeat">
      <a:schemeClr val="accent1"/>
    </dgm:linClrLst>
    <dgm:effectClrLst/>
    <dgm:txLinClrLst/>
    <dgm:txFillClrLst/>
    <dgm:txEffectClrLst/>
  </dgm:styleLbl>
  <dgm:styleLbl name="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ln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 meth="repeat">
      <a:schemeClr val="accent1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f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b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sibTrans1D1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1"/>
    </dgm:fillClrLst>
    <dgm:linClrLst meth="repeat">
      <a:schemeClr val="accent1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3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4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1"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1">
        <a:shade val="8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1">
        <a:tint val="50000"/>
        <a:alpha val="4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1">
        <a:tint val="6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colors6.xml><?xml version="1.0" encoding="utf-8"?>
<dgm:colorsDef xmlns:dgm="http://schemas.openxmlformats.org/drawingml/2006/diagram" xmlns:a="http://schemas.openxmlformats.org/drawingml/2006/main" uniqueId="urn:microsoft.com/office/officeart/2005/8/colors/accent1_2">
  <dgm:title val=""/>
  <dgm:desc val=""/>
  <dgm:catLst>
    <dgm:cat type="accent1" pri="11200"/>
  </dgm:catLst>
  <dgm:styleLbl name="node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 meth="repeat">
      <a:schemeClr val="accent1"/>
    </dgm:fillClrLst>
    <dgm:linClrLst meth="repeat">
      <a:schemeClr val="accent1"/>
    </dgm:linClrLst>
    <dgm:effectClrLst/>
    <dgm:txLinClrLst/>
    <dgm:txFillClrLst/>
    <dgm:txEffectClrLst/>
  </dgm:styleLbl>
  <dgm:styleLbl name="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ln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 meth="repeat">
      <a:schemeClr val="accent1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f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b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sibTrans1D1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1"/>
    </dgm:fillClrLst>
    <dgm:linClrLst meth="repeat">
      <a:schemeClr val="accent1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3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4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1"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1">
        <a:shade val="8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1">
        <a:tint val="50000"/>
        <a:alpha val="4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1">
        <a:tint val="6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data1.xml><?xml version="1.0" encoding="utf-8"?>
<dgm:dataModel xmlns:dgm="http://schemas.openxmlformats.org/drawingml/2006/diagram" xmlns:a="http://schemas.openxmlformats.org/drawingml/2006/main">
  <dgm:ptLst>
    <dgm:pt modelId="{AE9C0320-628E-479C-844D-276A03917B7A}" type="doc">
      <dgm:prSet loTypeId="urn:microsoft.com/office/officeart/2005/8/layout/orgChart1" loCatId="hierarchy" qsTypeId="urn:microsoft.com/office/officeart/2005/8/quickstyle/simple1" qsCatId="simple" csTypeId="urn:microsoft.com/office/officeart/2005/8/colors/accent0_2" csCatId="mainScheme" phldr="1"/>
      <dgm:spPr/>
      <dgm:t>
        <a:bodyPr/>
        <a:lstStyle/>
        <a:p>
          <a:endParaRPr lang="en-US"/>
        </a:p>
      </dgm:t>
    </dgm:pt>
    <dgm:pt modelId="{1E2DDB6F-EBA2-4FAE-9DB5-09AA832666F6}">
      <dgm:prSet phldrT="[Text]" custT="1"/>
      <dgm:spPr>
        <a:solidFill>
          <a:srgbClr val="004B87"/>
        </a:solidFill>
        <a:ln>
          <a:solidFill>
            <a:srgbClr val="5F249F"/>
          </a:solidFill>
        </a:ln>
      </dgm:spPr>
      <dgm:t>
        <a:bodyPr/>
        <a:lstStyle/>
        <a:p>
          <a:pPr algn="ctr">
            <a:lnSpc>
              <a:spcPct val="80000"/>
            </a:lnSpc>
          </a:pPr>
          <a:r>
            <a:rPr lang="en-US" sz="1100" b="1" dirty="0">
              <a:solidFill>
                <a:schemeClr val="bg1"/>
              </a:solidFill>
              <a:latin typeface="Montserrat" pitchFamily="2" charset="0"/>
              <a:cs typeface="Segoe UI" panose="020B0502040204020203" pitchFamily="34" charset="0"/>
            </a:rPr>
            <a:t>Jennifer </a:t>
          </a:r>
          <a:r>
            <a:rPr lang="en-US" sz="1100" b="1" dirty="0" err="1">
              <a:solidFill>
                <a:schemeClr val="bg1"/>
              </a:solidFill>
              <a:latin typeface="Montserrat" pitchFamily="2" charset="0"/>
              <a:cs typeface="Segoe UI" panose="020B0502040204020203" pitchFamily="34" charset="0"/>
            </a:rPr>
            <a:t>DeBruhl</a:t>
          </a:r>
          <a:endParaRPr lang="en-US" sz="1100" b="1" dirty="0">
            <a:solidFill>
              <a:schemeClr val="bg1"/>
            </a:solidFill>
            <a:latin typeface="Montserrat" pitchFamily="2" charset="0"/>
            <a:cs typeface="Segoe UI" panose="020B0502040204020203" pitchFamily="34" charset="0"/>
          </a:endParaRPr>
        </a:p>
        <a:p>
          <a:pPr algn="ctr">
            <a:lnSpc>
              <a:spcPct val="80000"/>
            </a:lnSpc>
          </a:pPr>
          <a:r>
            <a:rPr lang="en-US" sz="1000" dirty="0">
              <a:solidFill>
                <a:schemeClr val="bg1"/>
              </a:solidFill>
              <a:latin typeface="Georgia" panose="02040502050405020303" pitchFamily="18" charset="0"/>
              <a:cs typeface="Segoe UI" panose="020B0502040204020203" pitchFamily="34" charset="0"/>
            </a:rPr>
            <a:t>Director </a:t>
          </a:r>
        </a:p>
        <a:p>
          <a:pPr algn="ctr">
            <a:lnSpc>
              <a:spcPct val="80000"/>
            </a:lnSpc>
          </a:pPr>
          <a:r>
            <a:rPr lang="en-US" sz="1000" dirty="0">
              <a:solidFill>
                <a:schemeClr val="bg1"/>
              </a:solidFill>
              <a:latin typeface="Georgia" panose="02040502050405020303" pitchFamily="18" charset="0"/>
              <a:cs typeface="Segoe UI" panose="020B0502040204020203" pitchFamily="34" charset="0"/>
            </a:rPr>
            <a:t>(#00001)</a:t>
          </a:r>
        </a:p>
      </dgm:t>
    </dgm:pt>
    <dgm:pt modelId="{D30DB37F-F0D2-45F6-80F2-70708028C9C1}" type="parTrans" cxnId="{23A004AE-6543-473D-BFEA-BAEF88E41BFB}">
      <dgm:prSet/>
      <dgm:spPr/>
      <dgm:t>
        <a:bodyPr/>
        <a:lstStyle/>
        <a:p>
          <a:endParaRPr lang="en-US" sz="3200">
            <a:latin typeface="+mn-lt"/>
            <a:cs typeface="Segoe UI" panose="020B0502040204020203" pitchFamily="34" charset="0"/>
          </a:endParaRPr>
        </a:p>
      </dgm:t>
    </dgm:pt>
    <dgm:pt modelId="{E9D9C33A-33F8-48DF-BFA3-E5502415F687}" type="sibTrans" cxnId="{23A004AE-6543-473D-BFEA-BAEF88E41BFB}">
      <dgm:prSet/>
      <dgm:spPr/>
      <dgm:t>
        <a:bodyPr/>
        <a:lstStyle/>
        <a:p>
          <a:endParaRPr lang="en-US" sz="3200">
            <a:latin typeface="+mn-lt"/>
            <a:cs typeface="Segoe UI" panose="020B0502040204020203" pitchFamily="34" charset="0"/>
          </a:endParaRPr>
        </a:p>
      </dgm:t>
    </dgm:pt>
    <dgm:pt modelId="{B417F47C-30FF-4628-A539-849F89CD96BB}">
      <dgm:prSet phldrT="[Text]" custT="1"/>
      <dgm:spPr>
        <a:solidFill>
          <a:srgbClr val="008675"/>
        </a:solidFill>
        <a:ln>
          <a:solidFill>
            <a:srgbClr val="004B87"/>
          </a:solidFill>
        </a:ln>
      </dgm:spPr>
      <dgm:t>
        <a:bodyPr/>
        <a:lstStyle/>
        <a:p>
          <a:pPr>
            <a:lnSpc>
              <a:spcPct val="80000"/>
            </a:lnSpc>
            <a:spcAft>
              <a:spcPct val="35000"/>
            </a:spcAft>
          </a:pPr>
          <a:r>
            <a:rPr lang="en-US" sz="1100" b="1" dirty="0">
              <a:solidFill>
                <a:schemeClr val="bg1"/>
              </a:solidFill>
              <a:latin typeface="Montserrat" pitchFamily="2" charset="0"/>
              <a:cs typeface="Segoe UI" panose="020B0502040204020203" pitchFamily="34" charset="0"/>
            </a:rPr>
            <a:t>Deanna Oware</a:t>
          </a:r>
        </a:p>
        <a:p>
          <a:pPr>
            <a:lnSpc>
              <a:spcPct val="90000"/>
            </a:lnSpc>
            <a:spcAft>
              <a:spcPts val="0"/>
            </a:spcAft>
          </a:pPr>
          <a:r>
            <a:rPr lang="en-US" sz="1000" dirty="0">
              <a:solidFill>
                <a:schemeClr val="bg1"/>
              </a:solidFill>
              <a:latin typeface="Georgia" panose="02040502050405020303" pitchFamily="18" charset="0"/>
              <a:cs typeface="Segoe UI" panose="020B0502040204020203" pitchFamily="34" charset="0"/>
            </a:rPr>
            <a:t>Chief Financial</a:t>
          </a:r>
        </a:p>
        <a:p>
          <a:pPr>
            <a:lnSpc>
              <a:spcPct val="90000"/>
            </a:lnSpc>
            <a:spcAft>
              <a:spcPts val="0"/>
            </a:spcAft>
          </a:pPr>
          <a:r>
            <a:rPr lang="en-US" sz="1000" dirty="0">
              <a:solidFill>
                <a:schemeClr val="bg1"/>
              </a:solidFill>
              <a:latin typeface="Georgia" panose="02040502050405020303" pitchFamily="18" charset="0"/>
              <a:cs typeface="Segoe UI" panose="020B0502040204020203" pitchFamily="34" charset="0"/>
            </a:rPr>
            <a:t> Officer</a:t>
          </a:r>
        </a:p>
        <a:p>
          <a:pPr>
            <a:lnSpc>
              <a:spcPct val="90000"/>
            </a:lnSpc>
            <a:spcAft>
              <a:spcPts val="0"/>
            </a:spcAft>
          </a:pPr>
          <a:r>
            <a:rPr lang="en-US" sz="1000" dirty="0">
              <a:solidFill>
                <a:schemeClr val="bg1"/>
              </a:solidFill>
              <a:latin typeface="Georgia" panose="02040502050405020303" pitchFamily="18" charset="0"/>
              <a:cs typeface="Segoe UI" panose="020B0502040204020203" pitchFamily="34" charset="0"/>
            </a:rPr>
            <a:t>(#00021)</a:t>
          </a:r>
        </a:p>
      </dgm:t>
    </dgm:pt>
    <dgm:pt modelId="{1CC2BECB-6E8D-4E91-9EE3-16FDD78B1621}" type="parTrans" cxnId="{3DDAEE5B-A39D-47C4-9D65-11755F99AE3E}">
      <dgm:prSet/>
      <dgm:spPr>
        <a:ln>
          <a:solidFill>
            <a:srgbClr val="0F3F6E"/>
          </a:solidFill>
        </a:ln>
      </dgm:spPr>
      <dgm:t>
        <a:bodyPr/>
        <a:lstStyle/>
        <a:p>
          <a:pPr>
            <a:lnSpc>
              <a:spcPct val="80000"/>
            </a:lnSpc>
          </a:pPr>
          <a:endParaRPr lang="en-US" sz="1000">
            <a:latin typeface="+mn-lt"/>
            <a:cs typeface="Segoe UI" panose="020B0502040204020203" pitchFamily="34" charset="0"/>
          </a:endParaRPr>
        </a:p>
      </dgm:t>
    </dgm:pt>
    <dgm:pt modelId="{93134002-4CC6-4A7B-A530-E5C4CC4630E1}" type="sibTrans" cxnId="{3DDAEE5B-A39D-47C4-9D65-11755F99AE3E}">
      <dgm:prSet/>
      <dgm:spPr/>
      <dgm:t>
        <a:bodyPr/>
        <a:lstStyle/>
        <a:p>
          <a:endParaRPr lang="en-US" sz="3200">
            <a:latin typeface="+mn-lt"/>
            <a:cs typeface="Segoe UI" panose="020B0502040204020203" pitchFamily="34" charset="0"/>
          </a:endParaRPr>
        </a:p>
      </dgm:t>
    </dgm:pt>
    <dgm:pt modelId="{9CB45E26-EE7B-452E-95D9-50D2872E9CA2}">
      <dgm:prSet phldrT="[Text]" custT="1"/>
      <dgm:spPr>
        <a:solidFill>
          <a:srgbClr val="008675"/>
        </a:solidFill>
        <a:ln>
          <a:solidFill>
            <a:srgbClr val="0F3F6E"/>
          </a:solidFill>
        </a:ln>
      </dgm:spPr>
      <dgm:t>
        <a:bodyPr/>
        <a:lstStyle/>
        <a:p>
          <a:pPr>
            <a:lnSpc>
              <a:spcPct val="80000"/>
            </a:lnSpc>
            <a:spcAft>
              <a:spcPct val="35000"/>
            </a:spcAft>
          </a:pPr>
          <a:r>
            <a:rPr lang="en-US" sz="1100" b="1" dirty="0">
              <a:solidFill>
                <a:schemeClr val="bg1"/>
              </a:solidFill>
              <a:latin typeface="Montserrat" pitchFamily="2" charset="0"/>
              <a:cs typeface="Segoe UI" panose="020B0502040204020203" pitchFamily="34" charset="0"/>
            </a:rPr>
            <a:t>Zach </a:t>
          </a:r>
          <a:r>
            <a:rPr lang="en-US" sz="1100" b="1" dirty="0" err="1">
              <a:solidFill>
                <a:schemeClr val="bg1"/>
              </a:solidFill>
              <a:latin typeface="Montserrat" pitchFamily="2" charset="0"/>
              <a:cs typeface="Segoe UI" panose="020B0502040204020203" pitchFamily="34" charset="0"/>
            </a:rPr>
            <a:t>Trogdon</a:t>
          </a:r>
          <a:endParaRPr lang="en-US" sz="1100" b="1" dirty="0">
            <a:solidFill>
              <a:schemeClr val="bg1"/>
            </a:solidFill>
            <a:latin typeface="Montserrat" pitchFamily="2" charset="0"/>
            <a:cs typeface="Segoe UI" panose="020B0502040204020203" pitchFamily="34" charset="0"/>
          </a:endParaRPr>
        </a:p>
        <a:p>
          <a:pPr>
            <a:lnSpc>
              <a:spcPct val="90000"/>
            </a:lnSpc>
            <a:spcAft>
              <a:spcPts val="0"/>
            </a:spcAft>
          </a:pPr>
          <a:r>
            <a:rPr lang="en-US" sz="1000" dirty="0">
              <a:solidFill>
                <a:schemeClr val="bg1"/>
              </a:solidFill>
              <a:latin typeface="Georgia" panose="02040502050405020303" pitchFamily="18" charset="0"/>
              <a:cs typeface="Segoe UI" panose="020B0502040204020203" pitchFamily="34" charset="0"/>
            </a:rPr>
            <a:t>Chief of Public </a:t>
          </a:r>
        </a:p>
        <a:p>
          <a:pPr>
            <a:lnSpc>
              <a:spcPct val="90000"/>
            </a:lnSpc>
            <a:spcAft>
              <a:spcPts val="0"/>
            </a:spcAft>
          </a:pPr>
          <a:r>
            <a:rPr lang="en-US" sz="1000" dirty="0">
              <a:solidFill>
                <a:schemeClr val="bg1"/>
              </a:solidFill>
              <a:latin typeface="Georgia" panose="02040502050405020303" pitchFamily="18" charset="0"/>
              <a:cs typeface="Segoe UI" panose="020B0502040204020203" pitchFamily="34" charset="0"/>
            </a:rPr>
            <a:t>Transportation  </a:t>
          </a:r>
        </a:p>
        <a:p>
          <a:pPr>
            <a:lnSpc>
              <a:spcPct val="90000"/>
            </a:lnSpc>
            <a:spcAft>
              <a:spcPts val="0"/>
            </a:spcAft>
          </a:pPr>
          <a:r>
            <a:rPr lang="en-US" sz="1000" dirty="0">
              <a:solidFill>
                <a:schemeClr val="bg1"/>
              </a:solidFill>
              <a:latin typeface="Georgia" panose="02040502050405020303" pitchFamily="18" charset="0"/>
              <a:cs typeface="Segoe UI" panose="020B0502040204020203" pitchFamily="34" charset="0"/>
            </a:rPr>
            <a:t>(#00029)</a:t>
          </a:r>
        </a:p>
      </dgm:t>
    </dgm:pt>
    <dgm:pt modelId="{B24EBD63-A507-497C-8A6B-B4C1F758997B}" type="parTrans" cxnId="{ADE6C756-FE15-4DD0-B525-F03C0EA0459B}">
      <dgm:prSet/>
      <dgm:spPr>
        <a:ln>
          <a:solidFill>
            <a:srgbClr val="0F3F6E"/>
          </a:solidFill>
        </a:ln>
      </dgm:spPr>
      <dgm:t>
        <a:bodyPr/>
        <a:lstStyle/>
        <a:p>
          <a:pPr>
            <a:lnSpc>
              <a:spcPct val="80000"/>
            </a:lnSpc>
          </a:pPr>
          <a:endParaRPr lang="en-US" sz="1000">
            <a:latin typeface="+mn-lt"/>
            <a:cs typeface="Segoe UI" panose="020B0502040204020203" pitchFamily="34" charset="0"/>
          </a:endParaRPr>
        </a:p>
      </dgm:t>
    </dgm:pt>
    <dgm:pt modelId="{1A34A579-F476-4D30-BAA0-78CA8F71C969}" type="sibTrans" cxnId="{ADE6C756-FE15-4DD0-B525-F03C0EA0459B}">
      <dgm:prSet/>
      <dgm:spPr/>
      <dgm:t>
        <a:bodyPr/>
        <a:lstStyle/>
        <a:p>
          <a:endParaRPr lang="en-US" sz="3200">
            <a:latin typeface="+mn-lt"/>
            <a:cs typeface="Segoe UI" panose="020B0502040204020203" pitchFamily="34" charset="0"/>
          </a:endParaRPr>
        </a:p>
      </dgm:t>
    </dgm:pt>
    <dgm:pt modelId="{9729B2FD-9B80-4730-BE46-8B57FBD889CF}">
      <dgm:prSet phldrT="[Text]" custT="1"/>
      <dgm:spPr>
        <a:solidFill>
          <a:srgbClr val="008675"/>
        </a:solidFill>
        <a:ln>
          <a:solidFill>
            <a:srgbClr val="0F3F6E"/>
          </a:solidFill>
        </a:ln>
      </dgm:spPr>
      <dgm:t>
        <a:bodyPr/>
        <a:lstStyle/>
        <a:p>
          <a:pPr algn="ctr">
            <a:lnSpc>
              <a:spcPct val="80000"/>
            </a:lnSpc>
            <a:spcAft>
              <a:spcPct val="35000"/>
            </a:spcAft>
          </a:pPr>
          <a:r>
            <a:rPr lang="en-US" sz="1100" b="1" dirty="0">
              <a:solidFill>
                <a:schemeClr val="bg1"/>
              </a:solidFill>
              <a:latin typeface="Montserrat" pitchFamily="2" charset="0"/>
              <a:cs typeface="Segoe UI" panose="020B0502040204020203" pitchFamily="34" charset="0"/>
            </a:rPr>
            <a:t>Emily Stock</a:t>
          </a:r>
        </a:p>
        <a:p>
          <a:pPr algn="ctr">
            <a:lnSpc>
              <a:spcPct val="90000"/>
            </a:lnSpc>
            <a:spcAft>
              <a:spcPts val="0"/>
            </a:spcAft>
          </a:pPr>
          <a:r>
            <a:rPr lang="en-US" sz="1000" dirty="0">
              <a:solidFill>
                <a:schemeClr val="bg1"/>
              </a:solidFill>
              <a:latin typeface="Georgia" panose="02040502050405020303" pitchFamily="18" charset="0"/>
              <a:cs typeface="Segoe UI" panose="020B0502040204020203" pitchFamily="34" charset="0"/>
            </a:rPr>
            <a:t>  Chief of Rail Transportation</a:t>
          </a:r>
        </a:p>
        <a:p>
          <a:pPr algn="ctr">
            <a:lnSpc>
              <a:spcPct val="90000"/>
            </a:lnSpc>
            <a:spcAft>
              <a:spcPts val="0"/>
            </a:spcAft>
          </a:pPr>
          <a:r>
            <a:rPr lang="en-US" sz="1000" dirty="0">
              <a:solidFill>
                <a:schemeClr val="bg1"/>
              </a:solidFill>
              <a:latin typeface="Georgia" panose="02040502050405020303" pitchFamily="18" charset="0"/>
              <a:cs typeface="Segoe UI" panose="020B0502040204020203" pitchFamily="34" charset="0"/>
            </a:rPr>
            <a:t>(#00008)</a:t>
          </a:r>
        </a:p>
      </dgm:t>
    </dgm:pt>
    <dgm:pt modelId="{80395F96-0DA5-4B1B-9952-FF7E40730057}" type="parTrans" cxnId="{87562AB2-2279-4F05-80DD-1CA0ACDCDB05}">
      <dgm:prSet/>
      <dgm:spPr>
        <a:ln>
          <a:solidFill>
            <a:srgbClr val="004B87"/>
          </a:solidFill>
        </a:ln>
      </dgm:spPr>
      <dgm:t>
        <a:bodyPr/>
        <a:lstStyle/>
        <a:p>
          <a:pPr>
            <a:lnSpc>
              <a:spcPct val="80000"/>
            </a:lnSpc>
          </a:pPr>
          <a:endParaRPr lang="en-US" sz="1000">
            <a:latin typeface="+mn-lt"/>
            <a:cs typeface="Segoe UI" panose="020B0502040204020203" pitchFamily="34" charset="0"/>
          </a:endParaRPr>
        </a:p>
      </dgm:t>
    </dgm:pt>
    <dgm:pt modelId="{CF132637-D367-4A4F-910C-ECF858EA9721}" type="sibTrans" cxnId="{87562AB2-2279-4F05-80DD-1CA0ACDCDB05}">
      <dgm:prSet/>
      <dgm:spPr/>
      <dgm:t>
        <a:bodyPr/>
        <a:lstStyle/>
        <a:p>
          <a:endParaRPr lang="en-US" sz="3200">
            <a:latin typeface="+mn-lt"/>
            <a:cs typeface="Segoe UI" panose="020B0502040204020203" pitchFamily="34" charset="0"/>
          </a:endParaRPr>
        </a:p>
      </dgm:t>
    </dgm:pt>
    <dgm:pt modelId="{DFA8A2ED-1D6B-4336-B6FA-5601BC7279D4}">
      <dgm:prSet custT="1"/>
      <dgm:spPr>
        <a:solidFill>
          <a:srgbClr val="008675"/>
        </a:solidFill>
        <a:ln>
          <a:solidFill>
            <a:schemeClr val="accent5">
              <a:lumMod val="50000"/>
            </a:schemeClr>
          </a:solidFill>
        </a:ln>
      </dgm:spPr>
      <dgm:t>
        <a:bodyPr/>
        <a:lstStyle/>
        <a:p>
          <a:pPr>
            <a:lnSpc>
              <a:spcPct val="80000"/>
            </a:lnSpc>
            <a:spcAft>
              <a:spcPct val="35000"/>
            </a:spcAft>
          </a:pPr>
          <a:r>
            <a:rPr lang="en-US" sz="1100" b="1" dirty="0">
              <a:solidFill>
                <a:schemeClr val="bg1"/>
              </a:solidFill>
              <a:latin typeface="Montserrat" pitchFamily="2" charset="0"/>
              <a:cs typeface="Segoe UI" panose="020B0502040204020203" pitchFamily="34" charset="0"/>
            </a:rPr>
            <a:t>Andrew Wright</a:t>
          </a:r>
        </a:p>
        <a:p>
          <a:pPr>
            <a:lnSpc>
              <a:spcPct val="90000"/>
            </a:lnSpc>
            <a:spcAft>
              <a:spcPts val="0"/>
            </a:spcAft>
          </a:pPr>
          <a:r>
            <a:rPr lang="en-US" sz="1000" dirty="0">
              <a:solidFill>
                <a:schemeClr val="bg1"/>
              </a:solidFill>
              <a:latin typeface="Georgia" panose="02040502050405020303" pitchFamily="18" charset="0"/>
              <a:cs typeface="Segoe UI" panose="020B0502040204020203" pitchFamily="34" charset="0"/>
            </a:rPr>
            <a:t>Chief of External Affairs </a:t>
          </a:r>
        </a:p>
        <a:p>
          <a:pPr>
            <a:lnSpc>
              <a:spcPct val="90000"/>
            </a:lnSpc>
            <a:spcAft>
              <a:spcPts val="0"/>
            </a:spcAft>
          </a:pPr>
          <a:r>
            <a:rPr lang="en-US" sz="1000" dirty="0">
              <a:solidFill>
                <a:schemeClr val="bg1"/>
              </a:solidFill>
              <a:latin typeface="Georgia" panose="02040502050405020303" pitchFamily="18" charset="0"/>
              <a:cs typeface="Segoe UI" panose="020B0502040204020203" pitchFamily="34" charset="0"/>
            </a:rPr>
            <a:t>&amp; Strategic Initiatives (#00022)</a:t>
          </a:r>
        </a:p>
      </dgm:t>
    </dgm:pt>
    <dgm:pt modelId="{D83AF473-59D4-4BF0-8C75-9D6AEE00039E}" type="parTrans" cxnId="{2795423B-FDB1-44DF-A893-1FDB466EEBDA}">
      <dgm:prSet/>
      <dgm:spPr>
        <a:ln>
          <a:solidFill>
            <a:srgbClr val="004B87"/>
          </a:solidFill>
        </a:ln>
      </dgm:spPr>
      <dgm:t>
        <a:bodyPr/>
        <a:lstStyle/>
        <a:p>
          <a:pPr>
            <a:lnSpc>
              <a:spcPct val="80000"/>
            </a:lnSpc>
          </a:pPr>
          <a:endParaRPr lang="en-US" sz="1000">
            <a:latin typeface="+mn-lt"/>
            <a:cs typeface="Segoe UI" panose="020B0502040204020203" pitchFamily="34" charset="0"/>
          </a:endParaRPr>
        </a:p>
      </dgm:t>
    </dgm:pt>
    <dgm:pt modelId="{D7B468EE-70C1-4442-8422-57B3BE0B5252}" type="sibTrans" cxnId="{2795423B-FDB1-44DF-A893-1FDB466EEBDA}">
      <dgm:prSet/>
      <dgm:spPr/>
      <dgm:t>
        <a:bodyPr/>
        <a:lstStyle/>
        <a:p>
          <a:endParaRPr lang="en-US" sz="3200">
            <a:latin typeface="+mn-lt"/>
            <a:cs typeface="Segoe UI" panose="020B0502040204020203" pitchFamily="34" charset="0"/>
          </a:endParaRPr>
        </a:p>
      </dgm:t>
    </dgm:pt>
    <dgm:pt modelId="{7990C3EF-553C-428C-A124-CBD886725B79}">
      <dgm:prSet custT="1"/>
      <dgm:spPr>
        <a:solidFill>
          <a:srgbClr val="008675"/>
        </a:solidFill>
        <a:ln>
          <a:solidFill>
            <a:srgbClr val="0F3F6E"/>
          </a:solidFill>
        </a:ln>
      </dgm:spPr>
      <dgm:t>
        <a:bodyPr/>
        <a:lstStyle/>
        <a:p>
          <a:pPr>
            <a:spcAft>
              <a:spcPct val="35000"/>
            </a:spcAft>
          </a:pPr>
          <a:r>
            <a:rPr lang="en-US" sz="1100" b="1" dirty="0">
              <a:solidFill>
                <a:schemeClr val="bg1"/>
              </a:solidFill>
              <a:latin typeface="Montserrat" pitchFamily="2" charset="0"/>
              <a:cs typeface="Segoe UI" panose="020B0502040204020203" pitchFamily="34" charset="0"/>
            </a:rPr>
            <a:t>Jennifer </a:t>
          </a:r>
          <a:r>
            <a:rPr lang="en-US" sz="1100" b="1" dirty="0" err="1">
              <a:solidFill>
                <a:schemeClr val="bg1"/>
              </a:solidFill>
              <a:latin typeface="Montserrat" pitchFamily="2" charset="0"/>
              <a:cs typeface="Segoe UI" panose="020B0502040204020203" pitchFamily="34" charset="0"/>
            </a:rPr>
            <a:t>Mayton</a:t>
          </a:r>
          <a:endParaRPr lang="en-US" sz="1100" b="1" dirty="0">
            <a:solidFill>
              <a:schemeClr val="bg1"/>
            </a:solidFill>
            <a:latin typeface="Montserrat" pitchFamily="2" charset="0"/>
            <a:cs typeface="Segoe UI" panose="020B0502040204020203" pitchFamily="34" charset="0"/>
          </a:endParaRPr>
        </a:p>
        <a:p>
          <a:pPr>
            <a:spcAft>
              <a:spcPts val="0"/>
            </a:spcAft>
          </a:pPr>
          <a:r>
            <a:rPr lang="en-US" sz="1000" dirty="0">
              <a:solidFill>
                <a:schemeClr val="bg1"/>
              </a:solidFill>
              <a:latin typeface="Georgia" panose="02040502050405020303" pitchFamily="18" charset="0"/>
              <a:cs typeface="Segoe UI" panose="020B0502040204020203" pitchFamily="34" charset="0"/>
            </a:rPr>
            <a:t>Chief of Administration</a:t>
          </a:r>
        </a:p>
        <a:p>
          <a:pPr>
            <a:spcAft>
              <a:spcPts val="0"/>
            </a:spcAft>
          </a:pPr>
          <a:r>
            <a:rPr lang="en-US" sz="1000" dirty="0">
              <a:solidFill>
                <a:schemeClr val="bg1"/>
              </a:solidFill>
              <a:latin typeface="Georgia" panose="02040502050405020303" pitchFamily="18" charset="0"/>
              <a:cs typeface="Segoe UI" panose="020B0502040204020203" pitchFamily="34" charset="0"/>
            </a:rPr>
            <a:t>(#00004) </a:t>
          </a:r>
        </a:p>
      </dgm:t>
    </dgm:pt>
    <dgm:pt modelId="{ADF21A42-AE75-4404-851B-E58C08192CBF}" type="parTrans" cxnId="{27D7FF94-F5FB-4A1B-919C-80A3ADB042A6}">
      <dgm:prSet/>
      <dgm:spPr>
        <a:ln>
          <a:solidFill>
            <a:srgbClr val="004B87"/>
          </a:solidFill>
        </a:ln>
      </dgm:spPr>
      <dgm:t>
        <a:bodyPr/>
        <a:lstStyle/>
        <a:p>
          <a:endParaRPr lang="en-US">
            <a:latin typeface="+mn-lt"/>
          </a:endParaRPr>
        </a:p>
      </dgm:t>
    </dgm:pt>
    <dgm:pt modelId="{E91FF89B-37AC-47D4-8416-D8BBC899EE1D}" type="sibTrans" cxnId="{27D7FF94-F5FB-4A1B-919C-80A3ADB042A6}">
      <dgm:prSet/>
      <dgm:spPr/>
      <dgm:t>
        <a:bodyPr/>
        <a:lstStyle/>
        <a:p>
          <a:endParaRPr lang="en-US">
            <a:latin typeface="+mn-lt"/>
          </a:endParaRPr>
        </a:p>
      </dgm:t>
    </dgm:pt>
    <dgm:pt modelId="{BA28DE81-8270-4286-80B5-15FAEFC27FF3}">
      <dgm:prSet custT="1"/>
      <dgm:spPr>
        <a:ln>
          <a:solidFill>
            <a:srgbClr val="5F249F"/>
          </a:solidFill>
        </a:ln>
      </dgm:spPr>
      <dgm:t>
        <a:bodyPr/>
        <a:lstStyle/>
        <a:p>
          <a:pPr>
            <a:lnSpc>
              <a:spcPct val="80000"/>
            </a:lnSpc>
            <a:spcAft>
              <a:spcPts val="200"/>
            </a:spcAft>
          </a:pPr>
          <a:r>
            <a:rPr lang="en-US" sz="1100" b="1" dirty="0">
              <a:solidFill>
                <a:srgbClr val="004B87"/>
              </a:solidFill>
              <a:latin typeface="Montserrat" pitchFamily="2" charset="0"/>
              <a:cs typeface="Segoe UI" panose="020B0502040204020203" pitchFamily="34" charset="0"/>
            </a:rPr>
            <a:t>Andrew Ennis</a:t>
          </a:r>
        </a:p>
        <a:p>
          <a:pPr>
            <a:lnSpc>
              <a:spcPct val="80000"/>
            </a:lnSpc>
            <a:spcAft>
              <a:spcPct val="35000"/>
            </a:spcAft>
          </a:pPr>
          <a:r>
            <a:rPr lang="en-US" sz="900" b="0" dirty="0">
              <a:solidFill>
                <a:srgbClr val="004B87"/>
              </a:solidFill>
              <a:latin typeface="Georgia" panose="02040502050405020303" pitchFamily="18" charset="0"/>
              <a:cs typeface="Segoe UI" panose="020B0502040204020203" pitchFamily="34" charset="0"/>
            </a:rPr>
            <a:t>Transit Rail Safety &amp; Emergency Management Administrator (#00055)</a:t>
          </a:r>
          <a:endParaRPr lang="en-US" sz="900" dirty="0">
            <a:solidFill>
              <a:srgbClr val="004B87"/>
            </a:solidFill>
            <a:latin typeface="Georgia" panose="02040502050405020303" pitchFamily="18" charset="0"/>
            <a:cs typeface="Segoe UI" panose="020B0502040204020203" pitchFamily="34" charset="0"/>
          </a:endParaRPr>
        </a:p>
      </dgm:t>
    </dgm:pt>
    <dgm:pt modelId="{807DD9BB-A0F7-4A82-92AE-BE9332F57673}" type="parTrans" cxnId="{A127C629-5956-40BA-B935-8C98FCFDA1A2}">
      <dgm:prSet/>
      <dgm:spPr/>
      <dgm:t>
        <a:bodyPr/>
        <a:lstStyle/>
        <a:p>
          <a:endParaRPr lang="en-US">
            <a:latin typeface="+mn-lt"/>
          </a:endParaRPr>
        </a:p>
      </dgm:t>
    </dgm:pt>
    <dgm:pt modelId="{65688F18-46D7-49B7-9558-4C9FD58ED8E7}" type="sibTrans" cxnId="{A127C629-5956-40BA-B935-8C98FCFDA1A2}">
      <dgm:prSet/>
      <dgm:spPr/>
      <dgm:t>
        <a:bodyPr/>
        <a:lstStyle/>
        <a:p>
          <a:endParaRPr lang="en-US">
            <a:latin typeface="+mn-lt"/>
          </a:endParaRPr>
        </a:p>
      </dgm:t>
    </dgm:pt>
    <dgm:pt modelId="{13D9D690-088D-4583-B85F-5609286BC6A9}">
      <dgm:prSet custT="1"/>
      <dgm:spPr>
        <a:ln>
          <a:solidFill>
            <a:srgbClr val="5F249F"/>
          </a:solidFill>
        </a:ln>
      </dgm:spPr>
      <dgm:t>
        <a:bodyPr/>
        <a:lstStyle/>
        <a:p>
          <a:pPr>
            <a:lnSpc>
              <a:spcPct val="90000"/>
            </a:lnSpc>
            <a:spcAft>
              <a:spcPts val="200"/>
            </a:spcAft>
          </a:pPr>
          <a:r>
            <a:rPr lang="en-US" sz="1100" b="1" dirty="0">
              <a:solidFill>
                <a:srgbClr val="004B87"/>
              </a:solidFill>
              <a:latin typeface="Montserrat" pitchFamily="2" charset="0"/>
              <a:cs typeface="Segoe UI" panose="020B0502040204020203" pitchFamily="34" charset="0"/>
            </a:rPr>
            <a:t>Kyle Trissel</a:t>
          </a:r>
        </a:p>
        <a:p>
          <a:pPr>
            <a:lnSpc>
              <a:spcPct val="90000"/>
            </a:lnSpc>
            <a:spcAft>
              <a:spcPts val="0"/>
            </a:spcAft>
          </a:pPr>
          <a:r>
            <a:rPr lang="en-US" sz="900" dirty="0">
              <a:solidFill>
                <a:srgbClr val="004B87"/>
              </a:solidFill>
              <a:latin typeface="Georgia" panose="02040502050405020303" pitchFamily="18" charset="0"/>
              <a:cs typeface="Segoe UI" panose="020B0502040204020203" pitchFamily="34" charset="0"/>
            </a:rPr>
            <a:t>DBE and Title VI Coordinator / ADA Complaint Resolution Officer </a:t>
          </a:r>
          <a:r>
            <a:rPr lang="en-US" sz="900">
              <a:solidFill>
                <a:srgbClr val="004B87"/>
              </a:solidFill>
              <a:latin typeface="Georgia" panose="02040502050405020303" pitchFamily="18" charset="0"/>
              <a:cs typeface="Segoe UI" panose="020B0502040204020203" pitchFamily="34" charset="0"/>
            </a:rPr>
            <a:t>(#00023)</a:t>
          </a:r>
          <a:endParaRPr lang="en-US" sz="900" dirty="0">
            <a:solidFill>
              <a:srgbClr val="004B87"/>
            </a:solidFill>
            <a:latin typeface="Georgia" panose="02040502050405020303" pitchFamily="18" charset="0"/>
            <a:cs typeface="Segoe UI" panose="020B0502040204020203" pitchFamily="34" charset="0"/>
          </a:endParaRPr>
        </a:p>
      </dgm:t>
    </dgm:pt>
    <dgm:pt modelId="{26AF8B14-B741-4FF9-96BE-B9888CCB334F}" type="sibTrans" cxnId="{7404592D-7821-440F-96BE-0A01E5998BF7}">
      <dgm:prSet/>
      <dgm:spPr/>
      <dgm:t>
        <a:bodyPr/>
        <a:lstStyle/>
        <a:p>
          <a:endParaRPr lang="en-US" sz="3200">
            <a:latin typeface="+mn-lt"/>
            <a:cs typeface="Segoe UI" panose="020B0502040204020203" pitchFamily="34" charset="0"/>
          </a:endParaRPr>
        </a:p>
      </dgm:t>
    </dgm:pt>
    <dgm:pt modelId="{42A88663-008B-4850-AA34-7061B8CDB2F7}" type="parTrans" cxnId="{7404592D-7821-440F-96BE-0A01E5998BF7}">
      <dgm:prSet/>
      <dgm:spPr/>
      <dgm:t>
        <a:bodyPr/>
        <a:lstStyle/>
        <a:p>
          <a:endParaRPr lang="en-US" sz="3200">
            <a:latin typeface="+mn-lt"/>
            <a:cs typeface="Segoe UI" panose="020B0502040204020203" pitchFamily="34" charset="0"/>
          </a:endParaRPr>
        </a:p>
      </dgm:t>
    </dgm:pt>
    <dgm:pt modelId="{B9FB35A7-76E8-4DCE-84AD-8768E03E8E4E}" type="pres">
      <dgm:prSet presAssocID="{AE9C0320-628E-479C-844D-276A03917B7A}" presName="hierChild1" presStyleCnt="0">
        <dgm:presLayoutVars>
          <dgm:orgChart val="1"/>
          <dgm:chPref val="1"/>
          <dgm:dir/>
          <dgm:animOne val="branch"/>
          <dgm:animLvl val="lvl"/>
          <dgm:resizeHandles/>
        </dgm:presLayoutVars>
      </dgm:prSet>
      <dgm:spPr/>
    </dgm:pt>
    <dgm:pt modelId="{487E44C1-F512-4F4C-B3D6-9A87D4700D5B}" type="pres">
      <dgm:prSet presAssocID="{13D9D690-088D-4583-B85F-5609286BC6A9}" presName="hierRoot1" presStyleCnt="0">
        <dgm:presLayoutVars>
          <dgm:hierBranch val="init"/>
        </dgm:presLayoutVars>
      </dgm:prSet>
      <dgm:spPr/>
    </dgm:pt>
    <dgm:pt modelId="{92AD8928-F24E-4BC0-80D0-6EBD7A3568E9}" type="pres">
      <dgm:prSet presAssocID="{13D9D690-088D-4583-B85F-5609286BC6A9}" presName="rootComposite1" presStyleCnt="0"/>
      <dgm:spPr/>
    </dgm:pt>
    <dgm:pt modelId="{3F7FD8C2-082F-4045-90F5-D03CC54D70B6}" type="pres">
      <dgm:prSet presAssocID="{13D9D690-088D-4583-B85F-5609286BC6A9}" presName="rootText1" presStyleLbl="node0" presStyleIdx="0" presStyleCnt="3" custScaleX="115046" custScaleY="84476" custLinFactX="200000" custLinFactY="-28755" custLinFactNeighborX="206666" custLinFactNeighborY="-100000">
        <dgm:presLayoutVars>
          <dgm:chPref val="3"/>
        </dgm:presLayoutVars>
      </dgm:prSet>
      <dgm:spPr/>
    </dgm:pt>
    <dgm:pt modelId="{28220AC4-BA24-4EA1-B3F2-A2FD20DE3BD8}" type="pres">
      <dgm:prSet presAssocID="{13D9D690-088D-4583-B85F-5609286BC6A9}" presName="rootConnector1" presStyleLbl="node1" presStyleIdx="0" presStyleCnt="0"/>
      <dgm:spPr/>
    </dgm:pt>
    <dgm:pt modelId="{790D5B39-2C86-4DEF-A8F2-7C2737842E1C}" type="pres">
      <dgm:prSet presAssocID="{13D9D690-088D-4583-B85F-5609286BC6A9}" presName="hierChild2" presStyleCnt="0"/>
      <dgm:spPr/>
    </dgm:pt>
    <dgm:pt modelId="{D7C6DF1B-3DD6-474C-9B50-42153B2D6818}" type="pres">
      <dgm:prSet presAssocID="{13D9D690-088D-4583-B85F-5609286BC6A9}" presName="hierChild3" presStyleCnt="0"/>
      <dgm:spPr/>
    </dgm:pt>
    <dgm:pt modelId="{8B1E74C4-AAEB-4A13-9A86-707CB3E34F32}" type="pres">
      <dgm:prSet presAssocID="{BA28DE81-8270-4286-80B5-15FAEFC27FF3}" presName="hierRoot1" presStyleCnt="0">
        <dgm:presLayoutVars>
          <dgm:hierBranch val="init"/>
        </dgm:presLayoutVars>
      </dgm:prSet>
      <dgm:spPr/>
    </dgm:pt>
    <dgm:pt modelId="{3B60C9E4-9824-4060-8925-0BC8CCA011E5}" type="pres">
      <dgm:prSet presAssocID="{BA28DE81-8270-4286-80B5-15FAEFC27FF3}" presName="rootComposite1" presStyleCnt="0"/>
      <dgm:spPr/>
    </dgm:pt>
    <dgm:pt modelId="{9E0E43CB-0DB3-495B-8D0F-C7881140F690}" type="pres">
      <dgm:prSet presAssocID="{BA28DE81-8270-4286-80B5-15FAEFC27FF3}" presName="rootText1" presStyleLbl="node0" presStyleIdx="1" presStyleCnt="3" custScaleX="114880" custScaleY="84204" custLinFactX="100000" custLinFactNeighborX="192841" custLinFactNeighborY="26407">
        <dgm:presLayoutVars>
          <dgm:chPref val="3"/>
        </dgm:presLayoutVars>
      </dgm:prSet>
      <dgm:spPr/>
    </dgm:pt>
    <dgm:pt modelId="{54354C69-6CE6-4A2A-911D-7C595356BDAD}" type="pres">
      <dgm:prSet presAssocID="{BA28DE81-8270-4286-80B5-15FAEFC27FF3}" presName="rootConnector1" presStyleLbl="node1" presStyleIdx="0" presStyleCnt="0"/>
      <dgm:spPr/>
    </dgm:pt>
    <dgm:pt modelId="{536DBC52-DCBF-48EB-8901-65F2AB0FD64F}" type="pres">
      <dgm:prSet presAssocID="{BA28DE81-8270-4286-80B5-15FAEFC27FF3}" presName="hierChild2" presStyleCnt="0"/>
      <dgm:spPr/>
    </dgm:pt>
    <dgm:pt modelId="{4E0F189A-A21F-4203-A8EF-C141CF0857BE}" type="pres">
      <dgm:prSet presAssocID="{BA28DE81-8270-4286-80B5-15FAEFC27FF3}" presName="hierChild3" presStyleCnt="0"/>
      <dgm:spPr/>
    </dgm:pt>
    <dgm:pt modelId="{D95EFA5E-036D-4E07-90C3-45B2B12856E7}" type="pres">
      <dgm:prSet presAssocID="{1E2DDB6F-EBA2-4FAE-9DB5-09AA832666F6}" presName="hierRoot1" presStyleCnt="0">
        <dgm:presLayoutVars>
          <dgm:hierBranch/>
        </dgm:presLayoutVars>
      </dgm:prSet>
      <dgm:spPr/>
    </dgm:pt>
    <dgm:pt modelId="{A4D97E86-0EAC-4CD3-BC91-41636883E8AC}" type="pres">
      <dgm:prSet presAssocID="{1E2DDB6F-EBA2-4FAE-9DB5-09AA832666F6}" presName="rootComposite1" presStyleCnt="0"/>
      <dgm:spPr/>
    </dgm:pt>
    <dgm:pt modelId="{DB1E01CD-B8D6-4931-ABF9-E6AFFBCE74C1}" type="pres">
      <dgm:prSet presAssocID="{1E2DDB6F-EBA2-4FAE-9DB5-09AA832666F6}" presName="rootText1" presStyleLbl="node0" presStyleIdx="2" presStyleCnt="3" custScaleX="134160" custScaleY="118054">
        <dgm:presLayoutVars>
          <dgm:chPref val="3"/>
        </dgm:presLayoutVars>
      </dgm:prSet>
      <dgm:spPr/>
    </dgm:pt>
    <dgm:pt modelId="{2EBB71F5-9915-4823-9092-EC361D0D69E0}" type="pres">
      <dgm:prSet presAssocID="{1E2DDB6F-EBA2-4FAE-9DB5-09AA832666F6}" presName="rootConnector1" presStyleLbl="node1" presStyleIdx="0" presStyleCnt="0"/>
      <dgm:spPr/>
    </dgm:pt>
    <dgm:pt modelId="{3931AB1E-A450-458F-A955-BABB4764B06C}" type="pres">
      <dgm:prSet presAssocID="{1E2DDB6F-EBA2-4FAE-9DB5-09AA832666F6}" presName="hierChild2" presStyleCnt="0"/>
      <dgm:spPr/>
    </dgm:pt>
    <dgm:pt modelId="{FC2C3ACE-8D58-4BD5-8F00-D184CD5BD897}" type="pres">
      <dgm:prSet presAssocID="{1CC2BECB-6E8D-4E91-9EE3-16FDD78B1621}" presName="Name35" presStyleLbl="parChTrans1D2" presStyleIdx="0" presStyleCnt="5"/>
      <dgm:spPr/>
    </dgm:pt>
    <dgm:pt modelId="{F34E1675-70CE-445E-BA02-68C4C01BD844}" type="pres">
      <dgm:prSet presAssocID="{B417F47C-30FF-4628-A539-849F89CD96BB}" presName="hierRoot2" presStyleCnt="0">
        <dgm:presLayoutVars>
          <dgm:hierBranch val="init"/>
        </dgm:presLayoutVars>
      </dgm:prSet>
      <dgm:spPr/>
    </dgm:pt>
    <dgm:pt modelId="{65BAE634-C93E-44D0-BC3A-8EEA2C5EAEA7}" type="pres">
      <dgm:prSet presAssocID="{B417F47C-30FF-4628-A539-849F89CD96BB}" presName="rootComposite" presStyleCnt="0"/>
      <dgm:spPr/>
    </dgm:pt>
    <dgm:pt modelId="{BD51AD8C-6CD3-4110-B8D0-E19CD872F7B6}" type="pres">
      <dgm:prSet presAssocID="{B417F47C-30FF-4628-A539-849F89CD96BB}" presName="rootText" presStyleLbl="node2" presStyleIdx="0" presStyleCnt="5" custScaleX="103151" custScaleY="114465" custLinFactNeighborX="2880" custLinFactNeighborY="-907">
        <dgm:presLayoutVars>
          <dgm:chPref val="3"/>
        </dgm:presLayoutVars>
      </dgm:prSet>
      <dgm:spPr/>
    </dgm:pt>
    <dgm:pt modelId="{0DB53F17-BF6F-4F6F-9957-95482DE03CD1}" type="pres">
      <dgm:prSet presAssocID="{B417F47C-30FF-4628-A539-849F89CD96BB}" presName="rootConnector" presStyleLbl="node2" presStyleIdx="0" presStyleCnt="5"/>
      <dgm:spPr/>
    </dgm:pt>
    <dgm:pt modelId="{0C515521-DE9C-4C7A-888A-8DAEFFB1B2C0}" type="pres">
      <dgm:prSet presAssocID="{B417F47C-30FF-4628-A539-849F89CD96BB}" presName="hierChild4" presStyleCnt="0"/>
      <dgm:spPr/>
    </dgm:pt>
    <dgm:pt modelId="{DD4E2715-E192-40FE-BE6A-18976DE33A60}" type="pres">
      <dgm:prSet presAssocID="{B417F47C-30FF-4628-A539-849F89CD96BB}" presName="hierChild5" presStyleCnt="0"/>
      <dgm:spPr/>
    </dgm:pt>
    <dgm:pt modelId="{8C9409FB-592E-4BC0-B25D-1A90469CDB15}" type="pres">
      <dgm:prSet presAssocID="{B24EBD63-A507-497C-8A6B-B4C1F758997B}" presName="Name35" presStyleLbl="parChTrans1D2" presStyleIdx="1" presStyleCnt="5"/>
      <dgm:spPr/>
    </dgm:pt>
    <dgm:pt modelId="{DC644420-1D9E-4215-90CB-46CECBF3ACB3}" type="pres">
      <dgm:prSet presAssocID="{9CB45E26-EE7B-452E-95D9-50D2872E9CA2}" presName="hierRoot2" presStyleCnt="0">
        <dgm:presLayoutVars>
          <dgm:hierBranch val="init"/>
        </dgm:presLayoutVars>
      </dgm:prSet>
      <dgm:spPr/>
    </dgm:pt>
    <dgm:pt modelId="{AD743942-15EF-4C55-BCA6-FF6499CCB5DB}" type="pres">
      <dgm:prSet presAssocID="{9CB45E26-EE7B-452E-95D9-50D2872E9CA2}" presName="rootComposite" presStyleCnt="0"/>
      <dgm:spPr/>
    </dgm:pt>
    <dgm:pt modelId="{11C3E28E-7429-486C-91A4-2D119D093D07}" type="pres">
      <dgm:prSet presAssocID="{9CB45E26-EE7B-452E-95D9-50D2872E9CA2}" presName="rootText" presStyleLbl="node2" presStyleIdx="1" presStyleCnt="5" custScaleX="103151" custScaleY="114465">
        <dgm:presLayoutVars>
          <dgm:chPref val="3"/>
        </dgm:presLayoutVars>
      </dgm:prSet>
      <dgm:spPr/>
    </dgm:pt>
    <dgm:pt modelId="{349991E2-5F3D-48C1-8183-188E008A329E}" type="pres">
      <dgm:prSet presAssocID="{9CB45E26-EE7B-452E-95D9-50D2872E9CA2}" presName="rootConnector" presStyleLbl="node2" presStyleIdx="1" presStyleCnt="5"/>
      <dgm:spPr/>
    </dgm:pt>
    <dgm:pt modelId="{B3868305-E169-4E1D-BBE9-8DFC2DC2A3D0}" type="pres">
      <dgm:prSet presAssocID="{9CB45E26-EE7B-452E-95D9-50D2872E9CA2}" presName="hierChild4" presStyleCnt="0"/>
      <dgm:spPr/>
    </dgm:pt>
    <dgm:pt modelId="{6E5D4591-3094-4D8C-A1BA-9511AC9F6539}" type="pres">
      <dgm:prSet presAssocID="{9CB45E26-EE7B-452E-95D9-50D2872E9CA2}" presName="hierChild5" presStyleCnt="0"/>
      <dgm:spPr/>
    </dgm:pt>
    <dgm:pt modelId="{8C42B6DB-F637-4682-A3E4-737401CA5222}" type="pres">
      <dgm:prSet presAssocID="{80395F96-0DA5-4B1B-9952-FF7E40730057}" presName="Name35" presStyleLbl="parChTrans1D2" presStyleIdx="2" presStyleCnt="5"/>
      <dgm:spPr/>
    </dgm:pt>
    <dgm:pt modelId="{CFD726C7-17B8-48CF-8DBC-8D019479EE1C}" type="pres">
      <dgm:prSet presAssocID="{9729B2FD-9B80-4730-BE46-8B57FBD889CF}" presName="hierRoot2" presStyleCnt="0">
        <dgm:presLayoutVars>
          <dgm:hierBranch val="init"/>
        </dgm:presLayoutVars>
      </dgm:prSet>
      <dgm:spPr/>
    </dgm:pt>
    <dgm:pt modelId="{23720CDF-46D5-4E33-99A5-2D399029C87E}" type="pres">
      <dgm:prSet presAssocID="{9729B2FD-9B80-4730-BE46-8B57FBD889CF}" presName="rootComposite" presStyleCnt="0"/>
      <dgm:spPr/>
    </dgm:pt>
    <dgm:pt modelId="{EB2EA693-E1F0-4636-955F-89F758F606DB}" type="pres">
      <dgm:prSet presAssocID="{9729B2FD-9B80-4730-BE46-8B57FBD889CF}" presName="rootText" presStyleLbl="node2" presStyleIdx="2" presStyleCnt="5" custScaleX="103151" custScaleY="114465">
        <dgm:presLayoutVars>
          <dgm:chPref val="3"/>
        </dgm:presLayoutVars>
      </dgm:prSet>
      <dgm:spPr/>
    </dgm:pt>
    <dgm:pt modelId="{C77B42F9-4DC5-43C1-B4F7-A373B71F4E8E}" type="pres">
      <dgm:prSet presAssocID="{9729B2FD-9B80-4730-BE46-8B57FBD889CF}" presName="rootConnector" presStyleLbl="node2" presStyleIdx="2" presStyleCnt="5"/>
      <dgm:spPr/>
    </dgm:pt>
    <dgm:pt modelId="{06D2AD3B-C080-4D08-8FF9-5B95C01BA3C4}" type="pres">
      <dgm:prSet presAssocID="{9729B2FD-9B80-4730-BE46-8B57FBD889CF}" presName="hierChild4" presStyleCnt="0"/>
      <dgm:spPr/>
    </dgm:pt>
    <dgm:pt modelId="{9B661ACD-42B9-444C-A1DC-193C8FB41BEF}" type="pres">
      <dgm:prSet presAssocID="{9729B2FD-9B80-4730-BE46-8B57FBD889CF}" presName="hierChild5" presStyleCnt="0"/>
      <dgm:spPr/>
    </dgm:pt>
    <dgm:pt modelId="{5C1B596F-299B-438B-95CE-5F74A7BB4074}" type="pres">
      <dgm:prSet presAssocID="{ADF21A42-AE75-4404-851B-E58C08192CBF}" presName="Name35" presStyleLbl="parChTrans1D2" presStyleIdx="3" presStyleCnt="5"/>
      <dgm:spPr/>
    </dgm:pt>
    <dgm:pt modelId="{047DA937-64EC-4835-BB5E-2A506D96C458}" type="pres">
      <dgm:prSet presAssocID="{7990C3EF-553C-428C-A124-CBD886725B79}" presName="hierRoot2" presStyleCnt="0">
        <dgm:presLayoutVars>
          <dgm:hierBranch val="init"/>
        </dgm:presLayoutVars>
      </dgm:prSet>
      <dgm:spPr/>
    </dgm:pt>
    <dgm:pt modelId="{6F3B7534-7640-4EA8-B60A-2B13162EE003}" type="pres">
      <dgm:prSet presAssocID="{7990C3EF-553C-428C-A124-CBD886725B79}" presName="rootComposite" presStyleCnt="0"/>
      <dgm:spPr/>
    </dgm:pt>
    <dgm:pt modelId="{55E04E8E-6F11-49E5-BE38-CE9F37A3B8A6}" type="pres">
      <dgm:prSet presAssocID="{7990C3EF-553C-428C-A124-CBD886725B79}" presName="rootText" presStyleLbl="node2" presStyleIdx="3" presStyleCnt="5" custScaleX="103151" custScaleY="114465">
        <dgm:presLayoutVars>
          <dgm:chPref val="3"/>
        </dgm:presLayoutVars>
      </dgm:prSet>
      <dgm:spPr/>
    </dgm:pt>
    <dgm:pt modelId="{584EB83E-D44C-4AD1-B7A0-64EB72A8106D}" type="pres">
      <dgm:prSet presAssocID="{7990C3EF-553C-428C-A124-CBD886725B79}" presName="rootConnector" presStyleLbl="node2" presStyleIdx="3" presStyleCnt="5"/>
      <dgm:spPr/>
    </dgm:pt>
    <dgm:pt modelId="{960ED599-C3BE-4DEC-9144-F02475ADA562}" type="pres">
      <dgm:prSet presAssocID="{7990C3EF-553C-428C-A124-CBD886725B79}" presName="hierChild4" presStyleCnt="0"/>
      <dgm:spPr/>
    </dgm:pt>
    <dgm:pt modelId="{98A78D60-C361-4EDF-954E-44E4E8F1847D}" type="pres">
      <dgm:prSet presAssocID="{7990C3EF-553C-428C-A124-CBD886725B79}" presName="hierChild5" presStyleCnt="0"/>
      <dgm:spPr/>
    </dgm:pt>
    <dgm:pt modelId="{A4BC1D63-E8FB-4F87-AFC2-52E6B255EEC8}" type="pres">
      <dgm:prSet presAssocID="{D83AF473-59D4-4BF0-8C75-9D6AEE00039E}" presName="Name35" presStyleLbl="parChTrans1D2" presStyleIdx="4" presStyleCnt="5"/>
      <dgm:spPr/>
    </dgm:pt>
    <dgm:pt modelId="{1175B2F8-66DC-44B4-9D35-AE24CF9B4C2F}" type="pres">
      <dgm:prSet presAssocID="{DFA8A2ED-1D6B-4336-B6FA-5601BC7279D4}" presName="hierRoot2" presStyleCnt="0">
        <dgm:presLayoutVars>
          <dgm:hierBranch val="init"/>
        </dgm:presLayoutVars>
      </dgm:prSet>
      <dgm:spPr/>
    </dgm:pt>
    <dgm:pt modelId="{C5E3D86A-B53A-41AF-812F-39310D609712}" type="pres">
      <dgm:prSet presAssocID="{DFA8A2ED-1D6B-4336-B6FA-5601BC7279D4}" presName="rootComposite" presStyleCnt="0"/>
      <dgm:spPr/>
    </dgm:pt>
    <dgm:pt modelId="{EAE81F75-D176-4786-A740-3C71AC227800}" type="pres">
      <dgm:prSet presAssocID="{DFA8A2ED-1D6B-4336-B6FA-5601BC7279D4}" presName="rootText" presStyleLbl="node2" presStyleIdx="4" presStyleCnt="5" custScaleX="103151" custScaleY="114465">
        <dgm:presLayoutVars>
          <dgm:chPref val="3"/>
        </dgm:presLayoutVars>
      </dgm:prSet>
      <dgm:spPr/>
    </dgm:pt>
    <dgm:pt modelId="{D985D0C6-A11A-46F4-8D63-7C34340E49AF}" type="pres">
      <dgm:prSet presAssocID="{DFA8A2ED-1D6B-4336-B6FA-5601BC7279D4}" presName="rootConnector" presStyleLbl="node2" presStyleIdx="4" presStyleCnt="5"/>
      <dgm:spPr/>
    </dgm:pt>
    <dgm:pt modelId="{F6110207-FE5F-4883-A8E5-E6217252B9C4}" type="pres">
      <dgm:prSet presAssocID="{DFA8A2ED-1D6B-4336-B6FA-5601BC7279D4}" presName="hierChild4" presStyleCnt="0"/>
      <dgm:spPr/>
    </dgm:pt>
    <dgm:pt modelId="{6BE2AB54-9EBE-4162-B66B-AA04ADB2FE62}" type="pres">
      <dgm:prSet presAssocID="{DFA8A2ED-1D6B-4336-B6FA-5601BC7279D4}" presName="hierChild5" presStyleCnt="0"/>
      <dgm:spPr/>
    </dgm:pt>
    <dgm:pt modelId="{69FCBA3D-F5F7-495D-8221-287C2B70289C}" type="pres">
      <dgm:prSet presAssocID="{1E2DDB6F-EBA2-4FAE-9DB5-09AA832666F6}" presName="hierChild3" presStyleCnt="0"/>
      <dgm:spPr/>
    </dgm:pt>
  </dgm:ptLst>
  <dgm:cxnLst>
    <dgm:cxn modelId="{F685A915-1CF9-44AF-B8DA-93B7085A047D}" type="presOf" srcId="{BA28DE81-8270-4286-80B5-15FAEFC27FF3}" destId="{9E0E43CB-0DB3-495B-8D0F-C7881140F690}" srcOrd="0" destOrd="0" presId="urn:microsoft.com/office/officeart/2005/8/layout/orgChart1"/>
    <dgm:cxn modelId="{21B7AF1F-0F6E-45DE-879A-DB4E26FC4914}" type="presOf" srcId="{DFA8A2ED-1D6B-4336-B6FA-5601BC7279D4}" destId="{EAE81F75-D176-4786-A740-3C71AC227800}" srcOrd="0" destOrd="0" presId="urn:microsoft.com/office/officeart/2005/8/layout/orgChart1"/>
    <dgm:cxn modelId="{A127C629-5956-40BA-B935-8C98FCFDA1A2}" srcId="{AE9C0320-628E-479C-844D-276A03917B7A}" destId="{BA28DE81-8270-4286-80B5-15FAEFC27FF3}" srcOrd="1" destOrd="0" parTransId="{807DD9BB-A0F7-4A82-92AE-BE9332F57673}" sibTransId="{65688F18-46D7-49B7-9558-4C9FD58ED8E7}"/>
    <dgm:cxn modelId="{7404592D-7821-440F-96BE-0A01E5998BF7}" srcId="{AE9C0320-628E-479C-844D-276A03917B7A}" destId="{13D9D690-088D-4583-B85F-5609286BC6A9}" srcOrd="0" destOrd="0" parTransId="{42A88663-008B-4850-AA34-7061B8CDB2F7}" sibTransId="{26AF8B14-B741-4FF9-96BE-B9888CCB334F}"/>
    <dgm:cxn modelId="{2795423B-FDB1-44DF-A893-1FDB466EEBDA}" srcId="{1E2DDB6F-EBA2-4FAE-9DB5-09AA832666F6}" destId="{DFA8A2ED-1D6B-4336-B6FA-5601BC7279D4}" srcOrd="4" destOrd="0" parTransId="{D83AF473-59D4-4BF0-8C75-9D6AEE00039E}" sibTransId="{D7B468EE-70C1-4442-8422-57B3BE0B5252}"/>
    <dgm:cxn modelId="{3DDAEE5B-A39D-47C4-9D65-11755F99AE3E}" srcId="{1E2DDB6F-EBA2-4FAE-9DB5-09AA832666F6}" destId="{B417F47C-30FF-4628-A539-849F89CD96BB}" srcOrd="0" destOrd="0" parTransId="{1CC2BECB-6E8D-4E91-9EE3-16FDD78B1621}" sibTransId="{93134002-4CC6-4A7B-A530-E5C4CC4630E1}"/>
    <dgm:cxn modelId="{221C5464-4D6C-41DC-B995-2722A9150C34}" type="presOf" srcId="{AE9C0320-628E-479C-844D-276A03917B7A}" destId="{B9FB35A7-76E8-4DCE-84AD-8768E03E8E4E}" srcOrd="0" destOrd="0" presId="urn:microsoft.com/office/officeart/2005/8/layout/orgChart1"/>
    <dgm:cxn modelId="{ADE8B06A-E15E-407E-9B5B-8E864F8DC7C7}" type="presOf" srcId="{1E2DDB6F-EBA2-4FAE-9DB5-09AA832666F6}" destId="{DB1E01CD-B8D6-4931-ABF9-E6AFFBCE74C1}" srcOrd="0" destOrd="0" presId="urn:microsoft.com/office/officeart/2005/8/layout/orgChart1"/>
    <dgm:cxn modelId="{3D364E73-4B70-4A7F-BA49-D9FC4747E48F}" type="presOf" srcId="{1E2DDB6F-EBA2-4FAE-9DB5-09AA832666F6}" destId="{2EBB71F5-9915-4823-9092-EC361D0D69E0}" srcOrd="1" destOrd="0" presId="urn:microsoft.com/office/officeart/2005/8/layout/orgChart1"/>
    <dgm:cxn modelId="{B4EAED54-EEEC-4BA6-B994-0D8CC9CD9112}" type="presOf" srcId="{9729B2FD-9B80-4730-BE46-8B57FBD889CF}" destId="{EB2EA693-E1F0-4636-955F-89F758F606DB}" srcOrd="0" destOrd="0" presId="urn:microsoft.com/office/officeart/2005/8/layout/orgChart1"/>
    <dgm:cxn modelId="{ADE6C756-FE15-4DD0-B525-F03C0EA0459B}" srcId="{1E2DDB6F-EBA2-4FAE-9DB5-09AA832666F6}" destId="{9CB45E26-EE7B-452E-95D9-50D2872E9CA2}" srcOrd="1" destOrd="0" parTransId="{B24EBD63-A507-497C-8A6B-B4C1F758997B}" sibTransId="{1A34A579-F476-4D30-BAA0-78CA8F71C969}"/>
    <dgm:cxn modelId="{C04EE47D-EF9A-4DB4-A472-C5C558DC7A8D}" type="presOf" srcId="{D83AF473-59D4-4BF0-8C75-9D6AEE00039E}" destId="{A4BC1D63-E8FB-4F87-AFC2-52E6B255EEC8}" srcOrd="0" destOrd="0" presId="urn:microsoft.com/office/officeart/2005/8/layout/orgChart1"/>
    <dgm:cxn modelId="{332E4383-90ED-4AF0-A775-83416C8C9365}" type="presOf" srcId="{9CB45E26-EE7B-452E-95D9-50D2872E9CA2}" destId="{349991E2-5F3D-48C1-8183-188E008A329E}" srcOrd="1" destOrd="0" presId="urn:microsoft.com/office/officeart/2005/8/layout/orgChart1"/>
    <dgm:cxn modelId="{C27AED89-A511-45A2-9FD0-A60CEFDF796B}" type="presOf" srcId="{B417F47C-30FF-4628-A539-849F89CD96BB}" destId="{BD51AD8C-6CD3-4110-B8D0-E19CD872F7B6}" srcOrd="0" destOrd="0" presId="urn:microsoft.com/office/officeart/2005/8/layout/orgChart1"/>
    <dgm:cxn modelId="{3D3D778A-3EA2-4888-AF66-1FE2CD8A6C88}" type="presOf" srcId="{9729B2FD-9B80-4730-BE46-8B57FBD889CF}" destId="{C77B42F9-4DC5-43C1-B4F7-A373B71F4E8E}" srcOrd="1" destOrd="0" presId="urn:microsoft.com/office/officeart/2005/8/layout/orgChart1"/>
    <dgm:cxn modelId="{F502EB90-F231-4F06-B542-51E8D23070A5}" type="presOf" srcId="{7990C3EF-553C-428C-A124-CBD886725B79}" destId="{55E04E8E-6F11-49E5-BE38-CE9F37A3B8A6}" srcOrd="0" destOrd="0" presId="urn:microsoft.com/office/officeart/2005/8/layout/orgChart1"/>
    <dgm:cxn modelId="{27D7FF94-F5FB-4A1B-919C-80A3ADB042A6}" srcId="{1E2DDB6F-EBA2-4FAE-9DB5-09AA832666F6}" destId="{7990C3EF-553C-428C-A124-CBD886725B79}" srcOrd="3" destOrd="0" parTransId="{ADF21A42-AE75-4404-851B-E58C08192CBF}" sibTransId="{E91FF89B-37AC-47D4-8416-D8BBC899EE1D}"/>
    <dgm:cxn modelId="{6D31069F-5006-4152-B407-825E4739A1CE}" type="presOf" srcId="{7990C3EF-553C-428C-A124-CBD886725B79}" destId="{584EB83E-D44C-4AD1-B7A0-64EB72A8106D}" srcOrd="1" destOrd="0" presId="urn:microsoft.com/office/officeart/2005/8/layout/orgChart1"/>
    <dgm:cxn modelId="{D93EF6A4-87CC-4688-B716-EFA5E2D5B89D}" type="presOf" srcId="{9CB45E26-EE7B-452E-95D9-50D2872E9CA2}" destId="{11C3E28E-7429-486C-91A4-2D119D093D07}" srcOrd="0" destOrd="0" presId="urn:microsoft.com/office/officeart/2005/8/layout/orgChart1"/>
    <dgm:cxn modelId="{033C6EAD-50F9-4B14-9808-DA54A9494E96}" type="presOf" srcId="{13D9D690-088D-4583-B85F-5609286BC6A9}" destId="{3F7FD8C2-082F-4045-90F5-D03CC54D70B6}" srcOrd="0" destOrd="0" presId="urn:microsoft.com/office/officeart/2005/8/layout/orgChart1"/>
    <dgm:cxn modelId="{23A004AE-6543-473D-BFEA-BAEF88E41BFB}" srcId="{AE9C0320-628E-479C-844D-276A03917B7A}" destId="{1E2DDB6F-EBA2-4FAE-9DB5-09AA832666F6}" srcOrd="2" destOrd="0" parTransId="{D30DB37F-F0D2-45F6-80F2-70708028C9C1}" sibTransId="{E9D9C33A-33F8-48DF-BFA3-E5502415F687}"/>
    <dgm:cxn modelId="{87562AB2-2279-4F05-80DD-1CA0ACDCDB05}" srcId="{1E2DDB6F-EBA2-4FAE-9DB5-09AA832666F6}" destId="{9729B2FD-9B80-4730-BE46-8B57FBD889CF}" srcOrd="2" destOrd="0" parTransId="{80395F96-0DA5-4B1B-9952-FF7E40730057}" sibTransId="{CF132637-D367-4A4F-910C-ECF858EA9721}"/>
    <dgm:cxn modelId="{243905B7-0BF9-4A8C-859B-CDD8EA3F63DC}" type="presOf" srcId="{B417F47C-30FF-4628-A539-849F89CD96BB}" destId="{0DB53F17-BF6F-4F6F-9957-95482DE03CD1}" srcOrd="1" destOrd="0" presId="urn:microsoft.com/office/officeart/2005/8/layout/orgChart1"/>
    <dgm:cxn modelId="{D42399BA-BB87-475E-958E-84FC86BB6A4A}" type="presOf" srcId="{1CC2BECB-6E8D-4E91-9EE3-16FDD78B1621}" destId="{FC2C3ACE-8D58-4BD5-8F00-D184CD5BD897}" srcOrd="0" destOrd="0" presId="urn:microsoft.com/office/officeart/2005/8/layout/orgChart1"/>
    <dgm:cxn modelId="{183BC8BD-E303-494B-B000-5089C89CFB8C}" type="presOf" srcId="{ADF21A42-AE75-4404-851B-E58C08192CBF}" destId="{5C1B596F-299B-438B-95CE-5F74A7BB4074}" srcOrd="0" destOrd="0" presId="urn:microsoft.com/office/officeart/2005/8/layout/orgChart1"/>
    <dgm:cxn modelId="{C563A8BE-213B-4DFE-A051-641534E6C7F3}" type="presOf" srcId="{80395F96-0DA5-4B1B-9952-FF7E40730057}" destId="{8C42B6DB-F637-4682-A3E4-737401CA5222}" srcOrd="0" destOrd="0" presId="urn:microsoft.com/office/officeart/2005/8/layout/orgChart1"/>
    <dgm:cxn modelId="{B8DCCBDA-93DE-411B-AE1D-EB8C69037659}" type="presOf" srcId="{B24EBD63-A507-497C-8A6B-B4C1F758997B}" destId="{8C9409FB-592E-4BC0-B25D-1A90469CDB15}" srcOrd="0" destOrd="0" presId="urn:microsoft.com/office/officeart/2005/8/layout/orgChart1"/>
    <dgm:cxn modelId="{0AAE45F9-77E4-4288-AA89-58CDBA2FCA7F}" type="presOf" srcId="{DFA8A2ED-1D6B-4336-B6FA-5601BC7279D4}" destId="{D985D0C6-A11A-46F4-8D63-7C34340E49AF}" srcOrd="1" destOrd="0" presId="urn:microsoft.com/office/officeart/2005/8/layout/orgChart1"/>
    <dgm:cxn modelId="{CC2974F9-B603-4C76-BCE9-F528BC8F3CF4}" type="presOf" srcId="{BA28DE81-8270-4286-80B5-15FAEFC27FF3}" destId="{54354C69-6CE6-4A2A-911D-7C595356BDAD}" srcOrd="1" destOrd="0" presId="urn:microsoft.com/office/officeart/2005/8/layout/orgChart1"/>
    <dgm:cxn modelId="{0CE920FF-9A6D-42C5-BAFC-29002728D8A0}" type="presOf" srcId="{13D9D690-088D-4583-B85F-5609286BC6A9}" destId="{28220AC4-BA24-4EA1-B3F2-A2FD20DE3BD8}" srcOrd="1" destOrd="0" presId="urn:microsoft.com/office/officeart/2005/8/layout/orgChart1"/>
    <dgm:cxn modelId="{A1DEB959-B280-460A-8660-B6D59FABCA7C}" type="presParOf" srcId="{B9FB35A7-76E8-4DCE-84AD-8768E03E8E4E}" destId="{487E44C1-F512-4F4C-B3D6-9A87D4700D5B}" srcOrd="0" destOrd="0" presId="urn:microsoft.com/office/officeart/2005/8/layout/orgChart1"/>
    <dgm:cxn modelId="{4B80F5A9-9D3D-4F3A-9C74-95888E4A655E}" type="presParOf" srcId="{487E44C1-F512-4F4C-B3D6-9A87D4700D5B}" destId="{92AD8928-F24E-4BC0-80D0-6EBD7A3568E9}" srcOrd="0" destOrd="0" presId="urn:microsoft.com/office/officeart/2005/8/layout/orgChart1"/>
    <dgm:cxn modelId="{D6D2DD25-30E7-40EE-87C8-99760DB14194}" type="presParOf" srcId="{92AD8928-F24E-4BC0-80D0-6EBD7A3568E9}" destId="{3F7FD8C2-082F-4045-90F5-D03CC54D70B6}" srcOrd="0" destOrd="0" presId="urn:microsoft.com/office/officeart/2005/8/layout/orgChart1"/>
    <dgm:cxn modelId="{9D0CD908-1ED1-4E49-B45C-0BF03C847950}" type="presParOf" srcId="{92AD8928-F24E-4BC0-80D0-6EBD7A3568E9}" destId="{28220AC4-BA24-4EA1-B3F2-A2FD20DE3BD8}" srcOrd="1" destOrd="0" presId="urn:microsoft.com/office/officeart/2005/8/layout/orgChart1"/>
    <dgm:cxn modelId="{39281C7D-7FC9-4B28-8121-292023C6146D}" type="presParOf" srcId="{487E44C1-F512-4F4C-B3D6-9A87D4700D5B}" destId="{790D5B39-2C86-4DEF-A8F2-7C2737842E1C}" srcOrd="1" destOrd="0" presId="urn:microsoft.com/office/officeart/2005/8/layout/orgChart1"/>
    <dgm:cxn modelId="{3B767560-4027-4661-9311-A6C95E9CADD4}" type="presParOf" srcId="{487E44C1-F512-4F4C-B3D6-9A87D4700D5B}" destId="{D7C6DF1B-3DD6-474C-9B50-42153B2D6818}" srcOrd="2" destOrd="0" presId="urn:microsoft.com/office/officeart/2005/8/layout/orgChart1"/>
    <dgm:cxn modelId="{0F8C9EB1-4B2D-44BA-946D-A38F7F939FD6}" type="presParOf" srcId="{B9FB35A7-76E8-4DCE-84AD-8768E03E8E4E}" destId="{8B1E74C4-AAEB-4A13-9A86-707CB3E34F32}" srcOrd="1" destOrd="0" presId="urn:microsoft.com/office/officeart/2005/8/layout/orgChart1"/>
    <dgm:cxn modelId="{5F3D0161-F3ED-4004-9667-10C59E3007F7}" type="presParOf" srcId="{8B1E74C4-AAEB-4A13-9A86-707CB3E34F32}" destId="{3B60C9E4-9824-4060-8925-0BC8CCA011E5}" srcOrd="0" destOrd="0" presId="urn:microsoft.com/office/officeart/2005/8/layout/orgChart1"/>
    <dgm:cxn modelId="{BE27F3D6-D6CE-4485-B28B-D42FD7A8E695}" type="presParOf" srcId="{3B60C9E4-9824-4060-8925-0BC8CCA011E5}" destId="{9E0E43CB-0DB3-495B-8D0F-C7881140F690}" srcOrd="0" destOrd="0" presId="urn:microsoft.com/office/officeart/2005/8/layout/orgChart1"/>
    <dgm:cxn modelId="{FFC0D018-CA03-449B-A508-705059857F3D}" type="presParOf" srcId="{3B60C9E4-9824-4060-8925-0BC8CCA011E5}" destId="{54354C69-6CE6-4A2A-911D-7C595356BDAD}" srcOrd="1" destOrd="0" presId="urn:microsoft.com/office/officeart/2005/8/layout/orgChart1"/>
    <dgm:cxn modelId="{9FE7ABE0-8135-468C-BFB8-756B75653CF0}" type="presParOf" srcId="{8B1E74C4-AAEB-4A13-9A86-707CB3E34F32}" destId="{536DBC52-DCBF-48EB-8901-65F2AB0FD64F}" srcOrd="1" destOrd="0" presId="urn:microsoft.com/office/officeart/2005/8/layout/orgChart1"/>
    <dgm:cxn modelId="{0D4ABED8-F2CE-4AB7-9F60-B9D8D1DCA2A5}" type="presParOf" srcId="{8B1E74C4-AAEB-4A13-9A86-707CB3E34F32}" destId="{4E0F189A-A21F-4203-A8EF-C141CF0857BE}" srcOrd="2" destOrd="0" presId="urn:microsoft.com/office/officeart/2005/8/layout/orgChart1"/>
    <dgm:cxn modelId="{058EDEFE-BDE6-401B-9F32-E6CDB2C6757E}" type="presParOf" srcId="{B9FB35A7-76E8-4DCE-84AD-8768E03E8E4E}" destId="{D95EFA5E-036D-4E07-90C3-45B2B12856E7}" srcOrd="2" destOrd="0" presId="urn:microsoft.com/office/officeart/2005/8/layout/orgChart1"/>
    <dgm:cxn modelId="{0EEB62B5-6190-4E98-8F21-3FCA4848174E}" type="presParOf" srcId="{D95EFA5E-036D-4E07-90C3-45B2B12856E7}" destId="{A4D97E86-0EAC-4CD3-BC91-41636883E8AC}" srcOrd="0" destOrd="0" presId="urn:microsoft.com/office/officeart/2005/8/layout/orgChart1"/>
    <dgm:cxn modelId="{599EB0D7-ED5E-467B-AC92-1BD51EAA26A5}" type="presParOf" srcId="{A4D97E86-0EAC-4CD3-BC91-41636883E8AC}" destId="{DB1E01CD-B8D6-4931-ABF9-E6AFFBCE74C1}" srcOrd="0" destOrd="0" presId="urn:microsoft.com/office/officeart/2005/8/layout/orgChart1"/>
    <dgm:cxn modelId="{BB032DAD-A240-44DD-BE1A-468939D118DB}" type="presParOf" srcId="{A4D97E86-0EAC-4CD3-BC91-41636883E8AC}" destId="{2EBB71F5-9915-4823-9092-EC361D0D69E0}" srcOrd="1" destOrd="0" presId="urn:microsoft.com/office/officeart/2005/8/layout/orgChart1"/>
    <dgm:cxn modelId="{68EEDF0E-8025-4C50-9704-306B81EB77EA}" type="presParOf" srcId="{D95EFA5E-036D-4E07-90C3-45B2B12856E7}" destId="{3931AB1E-A450-458F-A955-BABB4764B06C}" srcOrd="1" destOrd="0" presId="urn:microsoft.com/office/officeart/2005/8/layout/orgChart1"/>
    <dgm:cxn modelId="{07546611-8F7E-439A-B017-25EBC424B3E7}" type="presParOf" srcId="{3931AB1E-A450-458F-A955-BABB4764B06C}" destId="{FC2C3ACE-8D58-4BD5-8F00-D184CD5BD897}" srcOrd="0" destOrd="0" presId="urn:microsoft.com/office/officeart/2005/8/layout/orgChart1"/>
    <dgm:cxn modelId="{D18DC6EB-4232-4A57-B0E0-2889B257F67A}" type="presParOf" srcId="{3931AB1E-A450-458F-A955-BABB4764B06C}" destId="{F34E1675-70CE-445E-BA02-68C4C01BD844}" srcOrd="1" destOrd="0" presId="urn:microsoft.com/office/officeart/2005/8/layout/orgChart1"/>
    <dgm:cxn modelId="{20A63F6E-169C-42EB-8173-840103B7A393}" type="presParOf" srcId="{F34E1675-70CE-445E-BA02-68C4C01BD844}" destId="{65BAE634-C93E-44D0-BC3A-8EEA2C5EAEA7}" srcOrd="0" destOrd="0" presId="urn:microsoft.com/office/officeart/2005/8/layout/orgChart1"/>
    <dgm:cxn modelId="{9C5A6318-152E-440C-AFFF-1FA994033E14}" type="presParOf" srcId="{65BAE634-C93E-44D0-BC3A-8EEA2C5EAEA7}" destId="{BD51AD8C-6CD3-4110-B8D0-E19CD872F7B6}" srcOrd="0" destOrd="0" presId="urn:microsoft.com/office/officeart/2005/8/layout/orgChart1"/>
    <dgm:cxn modelId="{9C3E8A0F-0C13-4D18-ABEC-03749797C3FD}" type="presParOf" srcId="{65BAE634-C93E-44D0-BC3A-8EEA2C5EAEA7}" destId="{0DB53F17-BF6F-4F6F-9957-95482DE03CD1}" srcOrd="1" destOrd="0" presId="urn:microsoft.com/office/officeart/2005/8/layout/orgChart1"/>
    <dgm:cxn modelId="{2E399B36-2BF2-43FF-BF01-FF629C81E10B}" type="presParOf" srcId="{F34E1675-70CE-445E-BA02-68C4C01BD844}" destId="{0C515521-DE9C-4C7A-888A-8DAEFFB1B2C0}" srcOrd="1" destOrd="0" presId="urn:microsoft.com/office/officeart/2005/8/layout/orgChart1"/>
    <dgm:cxn modelId="{36D7FC93-4D42-4FB8-ADEC-ACCCAB3674B4}" type="presParOf" srcId="{F34E1675-70CE-445E-BA02-68C4C01BD844}" destId="{DD4E2715-E192-40FE-BE6A-18976DE33A60}" srcOrd="2" destOrd="0" presId="urn:microsoft.com/office/officeart/2005/8/layout/orgChart1"/>
    <dgm:cxn modelId="{C16AA6EF-F5C1-4B6F-B3D0-176E205D6835}" type="presParOf" srcId="{3931AB1E-A450-458F-A955-BABB4764B06C}" destId="{8C9409FB-592E-4BC0-B25D-1A90469CDB15}" srcOrd="2" destOrd="0" presId="urn:microsoft.com/office/officeart/2005/8/layout/orgChart1"/>
    <dgm:cxn modelId="{34593495-2430-4C43-BDA2-48784EBC09E1}" type="presParOf" srcId="{3931AB1E-A450-458F-A955-BABB4764B06C}" destId="{DC644420-1D9E-4215-90CB-46CECBF3ACB3}" srcOrd="3" destOrd="0" presId="urn:microsoft.com/office/officeart/2005/8/layout/orgChart1"/>
    <dgm:cxn modelId="{2D64E043-B2B4-4E88-AD79-26A34BC308E1}" type="presParOf" srcId="{DC644420-1D9E-4215-90CB-46CECBF3ACB3}" destId="{AD743942-15EF-4C55-BCA6-FF6499CCB5DB}" srcOrd="0" destOrd="0" presId="urn:microsoft.com/office/officeart/2005/8/layout/orgChart1"/>
    <dgm:cxn modelId="{876F9AF0-02CB-4238-AEB3-625EC26D9A11}" type="presParOf" srcId="{AD743942-15EF-4C55-BCA6-FF6499CCB5DB}" destId="{11C3E28E-7429-486C-91A4-2D119D093D07}" srcOrd="0" destOrd="0" presId="urn:microsoft.com/office/officeart/2005/8/layout/orgChart1"/>
    <dgm:cxn modelId="{3A98F40D-A5A9-4278-A55E-484171E45589}" type="presParOf" srcId="{AD743942-15EF-4C55-BCA6-FF6499CCB5DB}" destId="{349991E2-5F3D-48C1-8183-188E008A329E}" srcOrd="1" destOrd="0" presId="urn:microsoft.com/office/officeart/2005/8/layout/orgChart1"/>
    <dgm:cxn modelId="{CDE6EE5C-3D9D-4D12-9C04-C5A51BF3BD83}" type="presParOf" srcId="{DC644420-1D9E-4215-90CB-46CECBF3ACB3}" destId="{B3868305-E169-4E1D-BBE9-8DFC2DC2A3D0}" srcOrd="1" destOrd="0" presId="urn:microsoft.com/office/officeart/2005/8/layout/orgChart1"/>
    <dgm:cxn modelId="{D1D2DEA0-B2C7-4521-8D72-64F448405996}" type="presParOf" srcId="{DC644420-1D9E-4215-90CB-46CECBF3ACB3}" destId="{6E5D4591-3094-4D8C-A1BA-9511AC9F6539}" srcOrd="2" destOrd="0" presId="urn:microsoft.com/office/officeart/2005/8/layout/orgChart1"/>
    <dgm:cxn modelId="{C09C760A-5525-4602-A6EF-0CCEE23054A5}" type="presParOf" srcId="{3931AB1E-A450-458F-A955-BABB4764B06C}" destId="{8C42B6DB-F637-4682-A3E4-737401CA5222}" srcOrd="4" destOrd="0" presId="urn:microsoft.com/office/officeart/2005/8/layout/orgChart1"/>
    <dgm:cxn modelId="{A303F235-9E89-4A39-AB7F-2818A35953E9}" type="presParOf" srcId="{3931AB1E-A450-458F-A955-BABB4764B06C}" destId="{CFD726C7-17B8-48CF-8DBC-8D019479EE1C}" srcOrd="5" destOrd="0" presId="urn:microsoft.com/office/officeart/2005/8/layout/orgChart1"/>
    <dgm:cxn modelId="{195BBA87-B2D0-460A-9E44-96E1E1D074BE}" type="presParOf" srcId="{CFD726C7-17B8-48CF-8DBC-8D019479EE1C}" destId="{23720CDF-46D5-4E33-99A5-2D399029C87E}" srcOrd="0" destOrd="0" presId="urn:microsoft.com/office/officeart/2005/8/layout/orgChart1"/>
    <dgm:cxn modelId="{7C90DEF9-F6A7-4F0A-AC4E-AF0CA7AA21D0}" type="presParOf" srcId="{23720CDF-46D5-4E33-99A5-2D399029C87E}" destId="{EB2EA693-E1F0-4636-955F-89F758F606DB}" srcOrd="0" destOrd="0" presId="urn:microsoft.com/office/officeart/2005/8/layout/orgChart1"/>
    <dgm:cxn modelId="{D6ADE99C-6F4C-46A9-80C8-39C4A1360064}" type="presParOf" srcId="{23720CDF-46D5-4E33-99A5-2D399029C87E}" destId="{C77B42F9-4DC5-43C1-B4F7-A373B71F4E8E}" srcOrd="1" destOrd="0" presId="urn:microsoft.com/office/officeart/2005/8/layout/orgChart1"/>
    <dgm:cxn modelId="{A87891AF-92C4-451C-8DCF-378C4106DC99}" type="presParOf" srcId="{CFD726C7-17B8-48CF-8DBC-8D019479EE1C}" destId="{06D2AD3B-C080-4D08-8FF9-5B95C01BA3C4}" srcOrd="1" destOrd="0" presId="urn:microsoft.com/office/officeart/2005/8/layout/orgChart1"/>
    <dgm:cxn modelId="{5826DF8F-45BA-41DE-9D65-8671FE14EE93}" type="presParOf" srcId="{CFD726C7-17B8-48CF-8DBC-8D019479EE1C}" destId="{9B661ACD-42B9-444C-A1DC-193C8FB41BEF}" srcOrd="2" destOrd="0" presId="urn:microsoft.com/office/officeart/2005/8/layout/orgChart1"/>
    <dgm:cxn modelId="{B3ADD1AF-D6C5-49D6-9A82-CBA9EB27ED74}" type="presParOf" srcId="{3931AB1E-A450-458F-A955-BABB4764B06C}" destId="{5C1B596F-299B-438B-95CE-5F74A7BB4074}" srcOrd="6" destOrd="0" presId="urn:microsoft.com/office/officeart/2005/8/layout/orgChart1"/>
    <dgm:cxn modelId="{8E3AA082-C999-4845-B18C-676DAC5A0663}" type="presParOf" srcId="{3931AB1E-A450-458F-A955-BABB4764B06C}" destId="{047DA937-64EC-4835-BB5E-2A506D96C458}" srcOrd="7" destOrd="0" presId="urn:microsoft.com/office/officeart/2005/8/layout/orgChart1"/>
    <dgm:cxn modelId="{6924024F-6C55-434B-A04C-9583E4086FC6}" type="presParOf" srcId="{047DA937-64EC-4835-BB5E-2A506D96C458}" destId="{6F3B7534-7640-4EA8-B60A-2B13162EE003}" srcOrd="0" destOrd="0" presId="urn:microsoft.com/office/officeart/2005/8/layout/orgChart1"/>
    <dgm:cxn modelId="{7A49524A-315D-47EE-9FDF-DDB4F5B54541}" type="presParOf" srcId="{6F3B7534-7640-4EA8-B60A-2B13162EE003}" destId="{55E04E8E-6F11-49E5-BE38-CE9F37A3B8A6}" srcOrd="0" destOrd="0" presId="urn:microsoft.com/office/officeart/2005/8/layout/orgChart1"/>
    <dgm:cxn modelId="{67476AF8-8B78-463C-BF39-F1A28849783E}" type="presParOf" srcId="{6F3B7534-7640-4EA8-B60A-2B13162EE003}" destId="{584EB83E-D44C-4AD1-B7A0-64EB72A8106D}" srcOrd="1" destOrd="0" presId="urn:microsoft.com/office/officeart/2005/8/layout/orgChart1"/>
    <dgm:cxn modelId="{F3B8D8FC-A684-48DD-9936-422A9D678594}" type="presParOf" srcId="{047DA937-64EC-4835-BB5E-2A506D96C458}" destId="{960ED599-C3BE-4DEC-9144-F02475ADA562}" srcOrd="1" destOrd="0" presId="urn:microsoft.com/office/officeart/2005/8/layout/orgChart1"/>
    <dgm:cxn modelId="{CF991A22-D99A-45DF-B76A-B2EE401DD2FD}" type="presParOf" srcId="{047DA937-64EC-4835-BB5E-2A506D96C458}" destId="{98A78D60-C361-4EDF-954E-44E4E8F1847D}" srcOrd="2" destOrd="0" presId="urn:microsoft.com/office/officeart/2005/8/layout/orgChart1"/>
    <dgm:cxn modelId="{E9B34E21-FDFA-48EF-BFD5-EAB0A4ACD459}" type="presParOf" srcId="{3931AB1E-A450-458F-A955-BABB4764B06C}" destId="{A4BC1D63-E8FB-4F87-AFC2-52E6B255EEC8}" srcOrd="8" destOrd="0" presId="urn:microsoft.com/office/officeart/2005/8/layout/orgChart1"/>
    <dgm:cxn modelId="{AFB0B320-37BD-4D7D-A642-F4CB2A588366}" type="presParOf" srcId="{3931AB1E-A450-458F-A955-BABB4764B06C}" destId="{1175B2F8-66DC-44B4-9D35-AE24CF9B4C2F}" srcOrd="9" destOrd="0" presId="urn:microsoft.com/office/officeart/2005/8/layout/orgChart1"/>
    <dgm:cxn modelId="{50B1FA3B-C94D-4258-A6AF-9C113B5AEF8E}" type="presParOf" srcId="{1175B2F8-66DC-44B4-9D35-AE24CF9B4C2F}" destId="{C5E3D86A-B53A-41AF-812F-39310D609712}" srcOrd="0" destOrd="0" presId="urn:microsoft.com/office/officeart/2005/8/layout/orgChart1"/>
    <dgm:cxn modelId="{BEF2A0F2-7894-4665-8760-B908CA8853B5}" type="presParOf" srcId="{C5E3D86A-B53A-41AF-812F-39310D609712}" destId="{EAE81F75-D176-4786-A740-3C71AC227800}" srcOrd="0" destOrd="0" presId="urn:microsoft.com/office/officeart/2005/8/layout/orgChart1"/>
    <dgm:cxn modelId="{BB059608-A7A8-4028-8FC6-ED05DEAD79C3}" type="presParOf" srcId="{C5E3D86A-B53A-41AF-812F-39310D609712}" destId="{D985D0C6-A11A-46F4-8D63-7C34340E49AF}" srcOrd="1" destOrd="0" presId="urn:microsoft.com/office/officeart/2005/8/layout/orgChart1"/>
    <dgm:cxn modelId="{F4FB8716-3D67-44AD-86D4-DFE46AA0B58A}" type="presParOf" srcId="{1175B2F8-66DC-44B4-9D35-AE24CF9B4C2F}" destId="{F6110207-FE5F-4883-A8E5-E6217252B9C4}" srcOrd="1" destOrd="0" presId="urn:microsoft.com/office/officeart/2005/8/layout/orgChart1"/>
    <dgm:cxn modelId="{44483A3A-42FE-479B-B637-41C5967F43C8}" type="presParOf" srcId="{1175B2F8-66DC-44B4-9D35-AE24CF9B4C2F}" destId="{6BE2AB54-9EBE-4162-B66B-AA04ADB2FE62}" srcOrd="2" destOrd="0" presId="urn:microsoft.com/office/officeart/2005/8/layout/orgChart1"/>
    <dgm:cxn modelId="{47C999C8-73F0-4A33-9544-0810F24BFA04}" type="presParOf" srcId="{D95EFA5E-036D-4E07-90C3-45B2B12856E7}" destId="{69FCBA3D-F5F7-495D-8221-287C2B70289C}" srcOrd="2" destOrd="0" presId="urn:microsoft.com/office/officeart/2005/8/layout/orgChart1"/>
  </dgm:cxnLst>
  <dgm:bg>
    <a:noFill/>
  </dgm:bg>
  <dgm:whole>
    <a:ln>
      <a:noFill/>
    </a:ln>
  </dgm:whole>
  <dgm:extLst>
    <a:ext uri="http://schemas.microsoft.com/office/drawing/2008/diagram">
      <dsp:dataModelExt xmlns:dsp="http://schemas.microsoft.com/office/drawing/2008/diagram" relId="rId6" minVer="http://schemas.openxmlformats.org/drawingml/2006/diagram"/>
    </a:ext>
    <a:ext uri="{C62137D5-CB1D-491B-B009-E17868A290BF}">
      <dgm14:recolorImg xmlns:dgm14="http://schemas.microsoft.com/office/drawing/2010/diagram" val="1"/>
    </a:ext>
  </dgm:extLst>
</dgm:dataModel>
</file>

<file path=ppt/diagrams/data2.xml><?xml version="1.0" encoding="utf-8"?>
<dgm:dataModel xmlns:dgm="http://schemas.openxmlformats.org/drawingml/2006/diagram" xmlns:a="http://schemas.openxmlformats.org/drawingml/2006/main">
  <dgm:ptLst>
    <dgm:pt modelId="{EF60DEC2-FABA-4A19-82EA-6924C58F82D4}" type="doc">
      <dgm:prSet loTypeId="urn:microsoft.com/office/officeart/2005/8/layout/orgChart1" loCatId="hierarchy" qsTypeId="urn:microsoft.com/office/officeart/2005/8/quickstyle/simple1" qsCatId="simple" csTypeId="urn:microsoft.com/office/officeart/2005/8/colors/accent1_2" csCatId="accent1" phldr="1"/>
      <dgm:spPr/>
      <dgm:t>
        <a:bodyPr/>
        <a:lstStyle/>
        <a:p>
          <a:endParaRPr lang="en-US"/>
        </a:p>
      </dgm:t>
    </dgm:pt>
    <dgm:pt modelId="{5985AB7D-9341-41B7-B717-BC6FB4D12C16}">
      <dgm:prSet phldrT="[Text]" custT="1"/>
      <dgm:spPr>
        <a:solidFill>
          <a:srgbClr val="008675"/>
        </a:solidFill>
        <a:ln>
          <a:solidFill>
            <a:srgbClr val="004B87"/>
          </a:solidFill>
        </a:ln>
      </dgm:spPr>
      <dgm:t>
        <a:bodyPr/>
        <a:lstStyle/>
        <a:p>
          <a:pPr>
            <a:lnSpc>
              <a:spcPct val="80000"/>
            </a:lnSpc>
            <a:spcAft>
              <a:spcPct val="35000"/>
            </a:spcAft>
          </a:pPr>
          <a:r>
            <a:rPr lang="en-US" sz="800" b="1" dirty="0">
              <a:solidFill>
                <a:schemeClr val="bg1"/>
              </a:solidFill>
              <a:latin typeface="Montserrat" pitchFamily="2" charset="0"/>
              <a:cs typeface="Segoe UI" panose="020B0502040204020203" pitchFamily="34" charset="0"/>
            </a:rPr>
            <a:t>Zach </a:t>
          </a:r>
          <a:r>
            <a:rPr lang="en-US" sz="800" b="1" dirty="0" err="1">
              <a:solidFill>
                <a:schemeClr val="bg1"/>
              </a:solidFill>
              <a:latin typeface="Montserrat" pitchFamily="2" charset="0"/>
              <a:cs typeface="Segoe UI" panose="020B0502040204020203" pitchFamily="34" charset="0"/>
            </a:rPr>
            <a:t>Trogdon</a:t>
          </a:r>
          <a:endParaRPr lang="en-US" sz="800" b="1" dirty="0">
            <a:solidFill>
              <a:schemeClr val="bg1"/>
            </a:solidFill>
            <a:latin typeface="Montserrat" pitchFamily="2" charset="0"/>
            <a:cs typeface="Segoe UI" panose="020B0502040204020203" pitchFamily="34" charset="0"/>
          </a:endParaRPr>
        </a:p>
        <a:p>
          <a:pPr>
            <a:lnSpc>
              <a:spcPct val="80000"/>
            </a:lnSpc>
            <a:spcAft>
              <a:spcPct val="35000"/>
            </a:spcAft>
          </a:pPr>
          <a:r>
            <a:rPr lang="en-US" sz="700" dirty="0">
              <a:solidFill>
                <a:schemeClr val="bg1"/>
              </a:solidFill>
              <a:latin typeface="Georgia" panose="02040502050405020303" pitchFamily="18" charset="0"/>
              <a:cs typeface="Segoe UI" panose="020B0502040204020203" pitchFamily="34" charset="0"/>
            </a:rPr>
            <a:t>Chief of Public Transportation (#00029)</a:t>
          </a:r>
        </a:p>
      </dgm:t>
    </dgm:pt>
    <dgm:pt modelId="{F8A74B3E-3BE9-43C9-9B24-ED28A8552504}" type="parTrans" cxnId="{26F6DF7A-6207-4137-B99D-A9069ED3E765}">
      <dgm:prSet/>
      <dgm:spPr/>
      <dgm:t>
        <a:bodyPr/>
        <a:lstStyle/>
        <a:p>
          <a:endParaRPr lang="en-US" sz="700">
            <a:solidFill>
              <a:srgbClr val="0F3F6E"/>
            </a:solidFill>
            <a:latin typeface="+mn-lt"/>
            <a:cs typeface="Segoe UI" panose="020B0502040204020203" pitchFamily="34" charset="0"/>
          </a:endParaRPr>
        </a:p>
      </dgm:t>
    </dgm:pt>
    <dgm:pt modelId="{5780D6FB-8FB2-4729-A83F-597072474068}" type="sibTrans" cxnId="{26F6DF7A-6207-4137-B99D-A9069ED3E765}">
      <dgm:prSet/>
      <dgm:spPr/>
      <dgm:t>
        <a:bodyPr/>
        <a:lstStyle/>
        <a:p>
          <a:endParaRPr lang="en-US" sz="700">
            <a:solidFill>
              <a:srgbClr val="0F3F6E"/>
            </a:solidFill>
            <a:latin typeface="+mn-lt"/>
            <a:cs typeface="Segoe UI" panose="020B0502040204020203" pitchFamily="34" charset="0"/>
          </a:endParaRPr>
        </a:p>
      </dgm:t>
    </dgm:pt>
    <dgm:pt modelId="{11074204-15A6-4D03-890F-314B42495997}">
      <dgm:prSet phldrT="[Text]" custT="1"/>
      <dgm:spPr>
        <a:solidFill>
          <a:srgbClr val="0085AD"/>
        </a:solidFill>
        <a:ln>
          <a:solidFill>
            <a:srgbClr val="008675"/>
          </a:solidFill>
        </a:ln>
      </dgm:spPr>
      <dgm:t>
        <a:bodyPr/>
        <a:lstStyle/>
        <a:p>
          <a:pPr>
            <a:lnSpc>
              <a:spcPct val="80000"/>
            </a:lnSpc>
            <a:spcAft>
              <a:spcPct val="35000"/>
            </a:spcAft>
          </a:pPr>
          <a:r>
            <a:rPr lang="en-US" sz="800" b="1" dirty="0">
              <a:solidFill>
                <a:schemeClr val="bg1"/>
              </a:solidFill>
              <a:latin typeface="Montserrat" pitchFamily="2" charset="0"/>
              <a:cs typeface="Segoe UI" panose="020B0502040204020203" pitchFamily="34" charset="0"/>
            </a:rPr>
            <a:t>Todd Horsley</a:t>
          </a:r>
        </a:p>
        <a:p>
          <a:pPr>
            <a:lnSpc>
              <a:spcPct val="90000"/>
            </a:lnSpc>
            <a:spcAft>
              <a:spcPts val="0"/>
            </a:spcAft>
          </a:pPr>
          <a:r>
            <a:rPr lang="en-US" sz="700" dirty="0">
              <a:solidFill>
                <a:schemeClr val="bg1"/>
              </a:solidFill>
              <a:latin typeface="Georgia" panose="02040502050405020303" pitchFamily="18" charset="0"/>
              <a:cs typeface="Segoe UI" panose="020B0502040204020203" pitchFamily="34" charset="0"/>
            </a:rPr>
            <a:t>Director of Northern Virginia </a:t>
          </a:r>
        </a:p>
        <a:p>
          <a:pPr>
            <a:lnSpc>
              <a:spcPct val="90000"/>
            </a:lnSpc>
            <a:spcAft>
              <a:spcPts val="0"/>
            </a:spcAft>
          </a:pPr>
          <a:r>
            <a:rPr lang="en-US" sz="700" dirty="0">
              <a:solidFill>
                <a:schemeClr val="bg1"/>
              </a:solidFill>
              <a:latin typeface="Georgia" panose="02040502050405020303" pitchFamily="18" charset="0"/>
              <a:cs typeface="Segoe UI" panose="020B0502040204020203" pitchFamily="34" charset="0"/>
            </a:rPr>
            <a:t>Transit Programs (#00005)</a:t>
          </a:r>
        </a:p>
      </dgm:t>
    </dgm:pt>
    <dgm:pt modelId="{897AFB39-6E14-4DE2-BA17-394D169CE00A}" type="parTrans" cxnId="{B865B97B-D6D3-49F9-972E-2DD638E95893}">
      <dgm:prSet/>
      <dgm:spPr>
        <a:ln>
          <a:solidFill>
            <a:srgbClr val="0F3F6E"/>
          </a:solidFill>
        </a:ln>
      </dgm:spPr>
      <dgm:t>
        <a:bodyPr/>
        <a:lstStyle/>
        <a:p>
          <a:pPr>
            <a:lnSpc>
              <a:spcPct val="80000"/>
            </a:lnSpc>
          </a:pPr>
          <a:endParaRPr lang="en-US" sz="700">
            <a:solidFill>
              <a:srgbClr val="0F3F6E"/>
            </a:solidFill>
            <a:latin typeface="+mn-lt"/>
            <a:cs typeface="Segoe UI" panose="020B0502040204020203" pitchFamily="34" charset="0"/>
          </a:endParaRPr>
        </a:p>
      </dgm:t>
    </dgm:pt>
    <dgm:pt modelId="{83725768-00C4-4BF2-8E3C-3227C4446A4D}" type="sibTrans" cxnId="{B865B97B-D6D3-49F9-972E-2DD638E95893}">
      <dgm:prSet/>
      <dgm:spPr/>
      <dgm:t>
        <a:bodyPr/>
        <a:lstStyle/>
        <a:p>
          <a:endParaRPr lang="en-US" sz="700">
            <a:solidFill>
              <a:srgbClr val="0F3F6E"/>
            </a:solidFill>
            <a:latin typeface="+mn-lt"/>
            <a:cs typeface="Segoe UI" panose="020B0502040204020203" pitchFamily="34" charset="0"/>
          </a:endParaRPr>
        </a:p>
      </dgm:t>
    </dgm:pt>
    <dgm:pt modelId="{373D49B1-6620-44E4-AC38-A19278B709FB}">
      <dgm:prSet phldrT="[Text]" custT="1"/>
      <dgm:spPr>
        <a:solidFill>
          <a:srgbClr val="0085AD"/>
        </a:solidFill>
        <a:ln>
          <a:solidFill>
            <a:srgbClr val="008675"/>
          </a:solidFill>
        </a:ln>
      </dgm:spPr>
      <dgm:t>
        <a:bodyPr/>
        <a:lstStyle/>
        <a:p>
          <a:pPr>
            <a:lnSpc>
              <a:spcPct val="80000"/>
            </a:lnSpc>
            <a:spcAft>
              <a:spcPct val="35000"/>
            </a:spcAft>
          </a:pPr>
          <a:r>
            <a:rPr lang="en-US" sz="800" b="1" dirty="0">
              <a:solidFill>
                <a:schemeClr val="bg1"/>
              </a:solidFill>
              <a:latin typeface="Montserrat" pitchFamily="2" charset="0"/>
              <a:cs typeface="Segoe UI" panose="020B0502040204020203" pitchFamily="34" charset="0"/>
            </a:rPr>
            <a:t>Tiffany Dubinsky</a:t>
          </a:r>
        </a:p>
        <a:p>
          <a:pPr>
            <a:lnSpc>
              <a:spcPct val="80000"/>
            </a:lnSpc>
            <a:spcAft>
              <a:spcPts val="0"/>
            </a:spcAft>
          </a:pPr>
          <a:r>
            <a:rPr lang="en-US" sz="700" dirty="0">
              <a:solidFill>
                <a:schemeClr val="bg1"/>
              </a:solidFill>
              <a:latin typeface="Georgia" panose="02040502050405020303" pitchFamily="18" charset="0"/>
              <a:cs typeface="Segoe UI" panose="020B0502040204020203" pitchFamily="34" charset="0"/>
            </a:rPr>
            <a:t>Director of Transit Planning</a:t>
          </a:r>
        </a:p>
        <a:p>
          <a:pPr>
            <a:lnSpc>
              <a:spcPct val="80000"/>
            </a:lnSpc>
            <a:spcAft>
              <a:spcPts val="0"/>
            </a:spcAft>
          </a:pPr>
          <a:r>
            <a:rPr lang="en-US" sz="700" dirty="0">
              <a:solidFill>
                <a:schemeClr val="bg1"/>
              </a:solidFill>
              <a:latin typeface="Georgia" panose="02040502050405020303" pitchFamily="18" charset="0"/>
              <a:cs typeface="Segoe UI" panose="020B0502040204020203" pitchFamily="34" charset="0"/>
            </a:rPr>
            <a:t>(#00989)</a:t>
          </a:r>
        </a:p>
      </dgm:t>
    </dgm:pt>
    <dgm:pt modelId="{2454B2EB-F524-4827-9511-7E0144ED946C}" type="parTrans" cxnId="{F068FC27-6585-49D7-B0CB-84B06012211A}">
      <dgm:prSet/>
      <dgm:spPr>
        <a:ln>
          <a:solidFill>
            <a:srgbClr val="0F3F6E"/>
          </a:solidFill>
        </a:ln>
      </dgm:spPr>
      <dgm:t>
        <a:bodyPr/>
        <a:lstStyle/>
        <a:p>
          <a:pPr>
            <a:lnSpc>
              <a:spcPct val="80000"/>
            </a:lnSpc>
          </a:pPr>
          <a:endParaRPr lang="en-US" sz="700">
            <a:solidFill>
              <a:srgbClr val="0F3F6E"/>
            </a:solidFill>
            <a:latin typeface="+mn-lt"/>
            <a:cs typeface="Segoe UI" panose="020B0502040204020203" pitchFamily="34" charset="0"/>
          </a:endParaRPr>
        </a:p>
      </dgm:t>
    </dgm:pt>
    <dgm:pt modelId="{3673F8B6-4D41-4D6A-9E3D-A80FD0C8A3D0}" type="sibTrans" cxnId="{F068FC27-6585-49D7-B0CB-84B06012211A}">
      <dgm:prSet/>
      <dgm:spPr/>
      <dgm:t>
        <a:bodyPr/>
        <a:lstStyle/>
        <a:p>
          <a:endParaRPr lang="en-US" sz="700">
            <a:solidFill>
              <a:srgbClr val="0F3F6E"/>
            </a:solidFill>
            <a:latin typeface="+mn-lt"/>
            <a:cs typeface="Segoe UI" panose="020B0502040204020203" pitchFamily="34" charset="0"/>
          </a:endParaRPr>
        </a:p>
      </dgm:t>
    </dgm:pt>
    <dgm:pt modelId="{5FDBAAA6-B56B-4593-B819-CA2F0C345D48}">
      <dgm:prSet custT="1"/>
      <dgm:spPr>
        <a:noFill/>
        <a:ln>
          <a:solidFill>
            <a:srgbClr val="0085AD"/>
          </a:solidFill>
        </a:ln>
      </dgm:spPr>
      <dgm:t>
        <a:bodyPr/>
        <a:lstStyle/>
        <a:p>
          <a:pPr>
            <a:lnSpc>
              <a:spcPct val="80000"/>
            </a:lnSpc>
            <a:spcAft>
              <a:spcPts val="200"/>
            </a:spcAft>
          </a:pPr>
          <a:r>
            <a:rPr lang="en-US" sz="800" b="1" dirty="0">
              <a:solidFill>
                <a:srgbClr val="004B87"/>
              </a:solidFill>
              <a:latin typeface="Montserrat" pitchFamily="2" charset="0"/>
              <a:cs typeface="Segoe UI" panose="020B0502040204020203" pitchFamily="34" charset="0"/>
            </a:rPr>
            <a:t>Patrice Strachan</a:t>
          </a:r>
        </a:p>
        <a:p>
          <a:pPr>
            <a:lnSpc>
              <a:spcPct val="80000"/>
            </a:lnSpc>
            <a:spcAft>
              <a:spcPts val="0"/>
            </a:spcAft>
          </a:pPr>
          <a:r>
            <a:rPr lang="en-US" sz="700" dirty="0">
              <a:solidFill>
                <a:srgbClr val="004B87"/>
              </a:solidFill>
              <a:latin typeface="Georgia" panose="02040502050405020303" pitchFamily="18" charset="0"/>
              <a:cs typeface="Segoe UI" panose="020B0502040204020203" pitchFamily="34" charset="0"/>
            </a:rPr>
            <a:t>Transit Programs Manager (#00033)</a:t>
          </a:r>
        </a:p>
      </dgm:t>
    </dgm:pt>
    <dgm:pt modelId="{F5BB0F7B-5C76-4E1C-BBEC-FD016974571A}" type="parTrans" cxnId="{DA756254-93C9-43E0-88A7-1B6331595D36}">
      <dgm:prSet/>
      <dgm:spPr>
        <a:ln>
          <a:solidFill>
            <a:srgbClr val="0F3F6E"/>
          </a:solidFill>
        </a:ln>
      </dgm:spPr>
      <dgm:t>
        <a:bodyPr/>
        <a:lstStyle/>
        <a:p>
          <a:pPr>
            <a:lnSpc>
              <a:spcPct val="80000"/>
            </a:lnSpc>
          </a:pPr>
          <a:endParaRPr lang="en-US" sz="700">
            <a:solidFill>
              <a:srgbClr val="0F3F6E"/>
            </a:solidFill>
            <a:latin typeface="+mn-lt"/>
            <a:cs typeface="Segoe UI" panose="020B0502040204020203" pitchFamily="34" charset="0"/>
          </a:endParaRPr>
        </a:p>
      </dgm:t>
    </dgm:pt>
    <dgm:pt modelId="{8AD116E9-FD5C-4AF4-A00E-585B4593F550}" type="sibTrans" cxnId="{DA756254-93C9-43E0-88A7-1B6331595D36}">
      <dgm:prSet/>
      <dgm:spPr/>
      <dgm:t>
        <a:bodyPr/>
        <a:lstStyle/>
        <a:p>
          <a:endParaRPr lang="en-US" sz="700">
            <a:solidFill>
              <a:srgbClr val="0F3F6E"/>
            </a:solidFill>
            <a:latin typeface="+mn-lt"/>
            <a:cs typeface="Segoe UI" panose="020B0502040204020203" pitchFamily="34" charset="0"/>
          </a:endParaRPr>
        </a:p>
      </dgm:t>
    </dgm:pt>
    <dgm:pt modelId="{C3B9C7A1-CE22-4081-9203-A4F82518B1C8}">
      <dgm:prSet custT="1"/>
      <dgm:spPr>
        <a:noFill/>
        <a:ln>
          <a:solidFill>
            <a:srgbClr val="0085AD"/>
          </a:solidFill>
        </a:ln>
      </dgm:spPr>
      <dgm:t>
        <a:bodyPr/>
        <a:lstStyle/>
        <a:p>
          <a:pPr>
            <a:lnSpc>
              <a:spcPct val="80000"/>
            </a:lnSpc>
            <a:spcAft>
              <a:spcPts val="200"/>
            </a:spcAft>
          </a:pPr>
          <a:r>
            <a:rPr lang="en-US" sz="800" b="1" dirty="0">
              <a:solidFill>
                <a:srgbClr val="004B87"/>
              </a:solidFill>
              <a:latin typeface="Montserrat" pitchFamily="2" charset="0"/>
              <a:cs typeface="Segoe UI" panose="020B0502040204020203" pitchFamily="34" charset="0"/>
            </a:rPr>
            <a:t>Amy </a:t>
          </a:r>
          <a:r>
            <a:rPr lang="en-US" sz="800" b="1" dirty="0" err="1">
              <a:solidFill>
                <a:srgbClr val="004B87"/>
              </a:solidFill>
              <a:latin typeface="Montserrat" pitchFamily="2" charset="0"/>
              <a:cs typeface="Segoe UI" panose="020B0502040204020203" pitchFamily="34" charset="0"/>
            </a:rPr>
            <a:t>Garbarini</a:t>
          </a:r>
          <a:endParaRPr lang="en-US" sz="800" b="1" dirty="0">
            <a:solidFill>
              <a:srgbClr val="004B87"/>
            </a:solidFill>
            <a:latin typeface="Montserrat" pitchFamily="2" charset="0"/>
            <a:cs typeface="Segoe UI" panose="020B0502040204020203" pitchFamily="34" charset="0"/>
          </a:endParaRPr>
        </a:p>
        <a:p>
          <a:pPr>
            <a:lnSpc>
              <a:spcPct val="80000"/>
            </a:lnSpc>
            <a:spcAft>
              <a:spcPts val="200"/>
            </a:spcAft>
          </a:pPr>
          <a:r>
            <a:rPr lang="en-US" sz="700" b="0" dirty="0">
              <a:solidFill>
                <a:srgbClr val="004B87"/>
              </a:solidFill>
              <a:latin typeface="Georgia" panose="02040502050405020303" pitchFamily="18" charset="0"/>
              <a:cs typeface="Segoe UI" panose="020B0502040204020203" pitchFamily="34" charset="0"/>
            </a:rPr>
            <a:t>Northern Virginia Manager of  Transit Planning (#00038)</a:t>
          </a:r>
        </a:p>
      </dgm:t>
    </dgm:pt>
    <dgm:pt modelId="{4E259523-D307-4334-84EC-903A119B522D}" type="parTrans" cxnId="{6D5AB96C-FDC8-421B-A32C-0AD8764E904B}">
      <dgm:prSet/>
      <dgm:spPr>
        <a:ln>
          <a:solidFill>
            <a:srgbClr val="004B87"/>
          </a:solidFill>
        </a:ln>
      </dgm:spPr>
      <dgm:t>
        <a:bodyPr/>
        <a:lstStyle/>
        <a:p>
          <a:pPr>
            <a:lnSpc>
              <a:spcPct val="80000"/>
            </a:lnSpc>
          </a:pPr>
          <a:endParaRPr lang="en-US" sz="700">
            <a:solidFill>
              <a:srgbClr val="004B87"/>
            </a:solidFill>
            <a:latin typeface="+mn-lt"/>
            <a:cs typeface="Segoe UI" panose="020B0502040204020203" pitchFamily="34" charset="0"/>
          </a:endParaRPr>
        </a:p>
      </dgm:t>
    </dgm:pt>
    <dgm:pt modelId="{C63A05DB-D42C-4904-88D4-30A7C0962156}" type="sibTrans" cxnId="{6D5AB96C-FDC8-421B-A32C-0AD8764E904B}">
      <dgm:prSet/>
      <dgm:spPr/>
      <dgm:t>
        <a:bodyPr/>
        <a:lstStyle/>
        <a:p>
          <a:endParaRPr lang="en-US" sz="700">
            <a:solidFill>
              <a:srgbClr val="0F3F6E"/>
            </a:solidFill>
            <a:latin typeface="+mn-lt"/>
            <a:cs typeface="Segoe UI" panose="020B0502040204020203" pitchFamily="34" charset="0"/>
          </a:endParaRPr>
        </a:p>
      </dgm:t>
    </dgm:pt>
    <dgm:pt modelId="{82631D4E-C182-466D-B566-1CF7C35D5C76}">
      <dgm:prSet custT="1"/>
      <dgm:spPr>
        <a:noFill/>
        <a:ln>
          <a:solidFill>
            <a:srgbClr val="0085AD"/>
          </a:solidFill>
        </a:ln>
      </dgm:spPr>
      <dgm:t>
        <a:bodyPr/>
        <a:lstStyle/>
        <a:p>
          <a:pPr>
            <a:lnSpc>
              <a:spcPct val="80000"/>
            </a:lnSpc>
            <a:spcAft>
              <a:spcPts val="200"/>
            </a:spcAft>
          </a:pPr>
          <a:r>
            <a:rPr lang="en-US" sz="800" b="1" dirty="0">
              <a:solidFill>
                <a:srgbClr val="004B87"/>
              </a:solidFill>
              <a:latin typeface="Montserrat" pitchFamily="2" charset="0"/>
              <a:cs typeface="Segoe UI" panose="020B0502040204020203" pitchFamily="34" charset="0"/>
            </a:rPr>
            <a:t>Mike </a:t>
          </a:r>
          <a:r>
            <a:rPr lang="en-US" sz="800" b="1" dirty="0" err="1">
              <a:solidFill>
                <a:srgbClr val="004B87"/>
              </a:solidFill>
              <a:latin typeface="Montserrat" pitchFamily="2" charset="0"/>
              <a:cs typeface="Segoe UI" panose="020B0502040204020203" pitchFamily="34" charset="0"/>
            </a:rPr>
            <a:t>Mucha</a:t>
          </a:r>
          <a:endParaRPr lang="en-US" sz="800" b="1" dirty="0">
            <a:solidFill>
              <a:srgbClr val="004B87"/>
            </a:solidFill>
            <a:latin typeface="Montserrat" pitchFamily="2" charset="0"/>
            <a:cs typeface="Segoe UI" panose="020B0502040204020203" pitchFamily="34" charset="0"/>
          </a:endParaRPr>
        </a:p>
        <a:p>
          <a:pPr>
            <a:lnSpc>
              <a:spcPct val="80000"/>
            </a:lnSpc>
            <a:spcAft>
              <a:spcPts val="200"/>
            </a:spcAft>
          </a:pPr>
          <a:r>
            <a:rPr lang="en-US" sz="700" dirty="0">
              <a:solidFill>
                <a:srgbClr val="004B87"/>
              </a:solidFill>
              <a:latin typeface="Georgia" panose="02040502050405020303" pitchFamily="18" charset="0"/>
              <a:cs typeface="Segoe UI" panose="020B0502040204020203" pitchFamily="34" charset="0"/>
            </a:rPr>
            <a:t>NOVA Transit Programs Manager (#00006)</a:t>
          </a:r>
        </a:p>
      </dgm:t>
    </dgm:pt>
    <dgm:pt modelId="{7CA75DB2-513D-4D5B-8E8D-A6AB37AD4ABE}" type="parTrans" cxnId="{C9C4B93A-4363-4816-93A0-3D97742D63D7}">
      <dgm:prSet/>
      <dgm:spPr>
        <a:ln>
          <a:solidFill>
            <a:srgbClr val="0F3F6E"/>
          </a:solidFill>
        </a:ln>
      </dgm:spPr>
      <dgm:t>
        <a:bodyPr/>
        <a:lstStyle/>
        <a:p>
          <a:pPr>
            <a:lnSpc>
              <a:spcPct val="80000"/>
            </a:lnSpc>
          </a:pPr>
          <a:endParaRPr lang="en-US" sz="700">
            <a:solidFill>
              <a:srgbClr val="004B87"/>
            </a:solidFill>
            <a:latin typeface="+mn-lt"/>
            <a:cs typeface="Segoe UI" panose="020B0502040204020203" pitchFamily="34" charset="0"/>
          </a:endParaRPr>
        </a:p>
      </dgm:t>
    </dgm:pt>
    <dgm:pt modelId="{3B641E08-836B-4A19-8EC0-A7C75B3C5EEB}" type="sibTrans" cxnId="{C9C4B93A-4363-4816-93A0-3D97742D63D7}">
      <dgm:prSet/>
      <dgm:spPr/>
      <dgm:t>
        <a:bodyPr/>
        <a:lstStyle/>
        <a:p>
          <a:endParaRPr lang="en-US" sz="700">
            <a:solidFill>
              <a:srgbClr val="0F3F6E"/>
            </a:solidFill>
            <a:latin typeface="+mn-lt"/>
            <a:cs typeface="Segoe UI" panose="020B0502040204020203" pitchFamily="34" charset="0"/>
          </a:endParaRPr>
        </a:p>
      </dgm:t>
    </dgm:pt>
    <dgm:pt modelId="{55011202-38DF-48CC-983C-BCF9B52DDA42}">
      <dgm:prSet custT="1"/>
      <dgm:spPr>
        <a:noFill/>
        <a:ln>
          <a:solidFill>
            <a:srgbClr val="0085AD"/>
          </a:solidFill>
        </a:ln>
      </dgm:spPr>
      <dgm:t>
        <a:bodyPr/>
        <a:lstStyle/>
        <a:p>
          <a:pPr>
            <a:lnSpc>
              <a:spcPct val="80000"/>
            </a:lnSpc>
            <a:spcAft>
              <a:spcPts val="200"/>
            </a:spcAft>
          </a:pPr>
          <a:r>
            <a:rPr lang="en-US" sz="800" b="1">
              <a:solidFill>
                <a:srgbClr val="004B87"/>
              </a:solidFill>
              <a:latin typeface="Montserrat" pitchFamily="2" charset="0"/>
              <a:cs typeface="Segoe UI" panose="020B0502040204020203" pitchFamily="34" charset="0"/>
            </a:rPr>
            <a:t>Sarah Husain</a:t>
          </a:r>
          <a:endParaRPr lang="en-US" sz="800" b="1" dirty="0">
            <a:solidFill>
              <a:srgbClr val="004B87"/>
            </a:solidFill>
            <a:latin typeface="Montserrat" pitchFamily="2" charset="0"/>
            <a:cs typeface="Segoe UI" panose="020B0502040204020203" pitchFamily="34" charset="0"/>
          </a:endParaRPr>
        </a:p>
        <a:p>
          <a:pPr>
            <a:lnSpc>
              <a:spcPct val="80000"/>
            </a:lnSpc>
            <a:spcAft>
              <a:spcPts val="200"/>
            </a:spcAft>
          </a:pPr>
          <a:r>
            <a:rPr lang="en-US" sz="700" dirty="0">
              <a:solidFill>
                <a:srgbClr val="004B87"/>
              </a:solidFill>
              <a:latin typeface="Georgia" panose="02040502050405020303" pitchFamily="18" charset="0"/>
              <a:cs typeface="Segoe UI" panose="020B0502040204020203" pitchFamily="34" charset="0"/>
            </a:rPr>
            <a:t>NOVA Transit Programs Manager (#00019)</a:t>
          </a:r>
        </a:p>
      </dgm:t>
    </dgm:pt>
    <dgm:pt modelId="{9E7242E2-B0CA-4C69-8931-F0DFC19E07E1}" type="parTrans" cxnId="{2072E0ED-41EC-4A46-B31E-3A188E8AD3B2}">
      <dgm:prSet/>
      <dgm:spPr>
        <a:ln>
          <a:solidFill>
            <a:srgbClr val="0F3F6E"/>
          </a:solidFill>
        </a:ln>
      </dgm:spPr>
      <dgm:t>
        <a:bodyPr/>
        <a:lstStyle/>
        <a:p>
          <a:pPr>
            <a:lnSpc>
              <a:spcPct val="80000"/>
            </a:lnSpc>
          </a:pPr>
          <a:endParaRPr lang="en-US" sz="700">
            <a:solidFill>
              <a:srgbClr val="0F3F6E"/>
            </a:solidFill>
            <a:latin typeface="+mn-lt"/>
            <a:cs typeface="Segoe UI" panose="020B0502040204020203" pitchFamily="34" charset="0"/>
          </a:endParaRPr>
        </a:p>
      </dgm:t>
    </dgm:pt>
    <dgm:pt modelId="{90E1FB42-E0E9-4D63-BBD3-0E360F172865}" type="sibTrans" cxnId="{2072E0ED-41EC-4A46-B31E-3A188E8AD3B2}">
      <dgm:prSet/>
      <dgm:spPr/>
      <dgm:t>
        <a:bodyPr/>
        <a:lstStyle/>
        <a:p>
          <a:endParaRPr lang="en-US" sz="700">
            <a:solidFill>
              <a:srgbClr val="0F3F6E"/>
            </a:solidFill>
            <a:latin typeface="+mn-lt"/>
            <a:cs typeface="Segoe UI" panose="020B0502040204020203" pitchFamily="34" charset="0"/>
          </a:endParaRPr>
        </a:p>
      </dgm:t>
    </dgm:pt>
    <dgm:pt modelId="{254E50E4-9D95-47E5-A6FE-2D2A9E6E5990}">
      <dgm:prSet custT="1"/>
      <dgm:spPr>
        <a:noFill/>
        <a:ln>
          <a:solidFill>
            <a:srgbClr val="0085AD"/>
          </a:solidFill>
        </a:ln>
      </dgm:spPr>
      <dgm:t>
        <a:bodyPr/>
        <a:lstStyle/>
        <a:p>
          <a:pPr>
            <a:lnSpc>
              <a:spcPct val="80000"/>
            </a:lnSpc>
            <a:spcAft>
              <a:spcPts val="50"/>
            </a:spcAft>
          </a:pPr>
          <a:r>
            <a:rPr lang="en-US" sz="800" b="1" dirty="0">
              <a:solidFill>
                <a:srgbClr val="004B87"/>
              </a:solidFill>
              <a:latin typeface="Montserrat" pitchFamily="2" charset="0"/>
              <a:cs typeface="Segoe UI" panose="020B0502040204020203" pitchFamily="34" charset="0"/>
            </a:rPr>
            <a:t>Jennifer Monaco</a:t>
          </a:r>
        </a:p>
        <a:p>
          <a:pPr>
            <a:lnSpc>
              <a:spcPct val="80000"/>
            </a:lnSpc>
            <a:spcAft>
              <a:spcPts val="200"/>
            </a:spcAft>
          </a:pPr>
          <a:r>
            <a:rPr lang="en-US" sz="700" dirty="0">
              <a:solidFill>
                <a:srgbClr val="004B87"/>
              </a:solidFill>
              <a:latin typeface="Georgia" panose="02040502050405020303" pitchFamily="18" charset="0"/>
              <a:cs typeface="Segoe UI" panose="020B0502040204020203" pitchFamily="34" charset="0"/>
            </a:rPr>
            <a:t>NOVA Senior Program Manager – Major Capital Investments (#00992)</a:t>
          </a:r>
        </a:p>
      </dgm:t>
    </dgm:pt>
    <dgm:pt modelId="{0A147C54-F36C-4443-B1D4-B41319142BA2}" type="parTrans" cxnId="{25CC95DA-0999-4A05-9EB4-8310EE958DD9}">
      <dgm:prSet/>
      <dgm:spPr>
        <a:ln>
          <a:solidFill>
            <a:srgbClr val="0F3F6E"/>
          </a:solidFill>
        </a:ln>
      </dgm:spPr>
      <dgm:t>
        <a:bodyPr/>
        <a:lstStyle/>
        <a:p>
          <a:pPr>
            <a:lnSpc>
              <a:spcPct val="80000"/>
            </a:lnSpc>
          </a:pPr>
          <a:endParaRPr lang="en-US" sz="700">
            <a:solidFill>
              <a:srgbClr val="0F3F6E"/>
            </a:solidFill>
            <a:latin typeface="+mn-lt"/>
            <a:cs typeface="Segoe UI" panose="020B0502040204020203" pitchFamily="34" charset="0"/>
          </a:endParaRPr>
        </a:p>
      </dgm:t>
    </dgm:pt>
    <dgm:pt modelId="{20680EDA-BC54-4EE7-AA23-F860DFC4E991}" type="sibTrans" cxnId="{25CC95DA-0999-4A05-9EB4-8310EE958DD9}">
      <dgm:prSet/>
      <dgm:spPr/>
      <dgm:t>
        <a:bodyPr/>
        <a:lstStyle/>
        <a:p>
          <a:endParaRPr lang="en-US" sz="700">
            <a:solidFill>
              <a:srgbClr val="0F3F6E"/>
            </a:solidFill>
            <a:latin typeface="+mn-lt"/>
            <a:cs typeface="Segoe UI" panose="020B0502040204020203" pitchFamily="34" charset="0"/>
          </a:endParaRPr>
        </a:p>
      </dgm:t>
    </dgm:pt>
    <dgm:pt modelId="{6E27AA43-A5B7-48A9-809A-78982F87B235}">
      <dgm:prSet custT="1"/>
      <dgm:spPr>
        <a:solidFill>
          <a:srgbClr val="0085AD"/>
        </a:solidFill>
        <a:ln>
          <a:solidFill>
            <a:srgbClr val="008675"/>
          </a:solidFill>
        </a:ln>
      </dgm:spPr>
      <dgm:t>
        <a:bodyPr/>
        <a:lstStyle/>
        <a:p>
          <a:pPr>
            <a:lnSpc>
              <a:spcPct val="80000"/>
            </a:lnSpc>
            <a:spcAft>
              <a:spcPct val="35000"/>
            </a:spcAft>
          </a:pPr>
          <a:r>
            <a:rPr lang="en-US" sz="800" b="1" dirty="0">
              <a:solidFill>
                <a:schemeClr val="bg1"/>
              </a:solidFill>
              <a:latin typeface="Montserrat" pitchFamily="2" charset="0"/>
              <a:cs typeface="Segoe UI" panose="020B0502040204020203" pitchFamily="34" charset="0"/>
            </a:rPr>
            <a:t>Grant Sparks</a:t>
          </a:r>
        </a:p>
        <a:p>
          <a:pPr>
            <a:lnSpc>
              <a:spcPct val="80000"/>
            </a:lnSpc>
            <a:spcAft>
              <a:spcPts val="0"/>
            </a:spcAft>
          </a:pPr>
          <a:r>
            <a:rPr lang="en-US" sz="700" dirty="0">
              <a:solidFill>
                <a:schemeClr val="bg1"/>
              </a:solidFill>
              <a:latin typeface="Georgia" panose="02040502050405020303" pitchFamily="18" charset="0"/>
              <a:cs typeface="Segoe UI" panose="020B0502040204020203" pitchFamily="34" charset="0"/>
            </a:rPr>
            <a:t>Director of Statewide Transit Programs (#00046)</a:t>
          </a:r>
        </a:p>
      </dgm:t>
    </dgm:pt>
    <dgm:pt modelId="{70529C6C-7571-4ED7-832B-23F726A69F23}" type="parTrans" cxnId="{373018A9-8F90-451F-8A6C-C6910291BD24}">
      <dgm:prSet/>
      <dgm:spPr>
        <a:ln>
          <a:solidFill>
            <a:srgbClr val="004B87"/>
          </a:solidFill>
        </a:ln>
      </dgm:spPr>
      <dgm:t>
        <a:bodyPr/>
        <a:lstStyle/>
        <a:p>
          <a:pPr>
            <a:lnSpc>
              <a:spcPct val="80000"/>
            </a:lnSpc>
          </a:pPr>
          <a:endParaRPr lang="en-US" sz="700">
            <a:solidFill>
              <a:srgbClr val="0F3F6E"/>
            </a:solidFill>
            <a:latin typeface="+mn-lt"/>
            <a:cs typeface="Segoe UI" panose="020B0502040204020203" pitchFamily="34" charset="0"/>
          </a:endParaRPr>
        </a:p>
      </dgm:t>
    </dgm:pt>
    <dgm:pt modelId="{BAD09CA4-A46C-4847-AC82-48BDEF2E5AC1}" type="sibTrans" cxnId="{373018A9-8F90-451F-8A6C-C6910291BD24}">
      <dgm:prSet/>
      <dgm:spPr/>
      <dgm:t>
        <a:bodyPr/>
        <a:lstStyle/>
        <a:p>
          <a:endParaRPr lang="en-US" sz="700">
            <a:solidFill>
              <a:srgbClr val="0F3F6E"/>
            </a:solidFill>
            <a:latin typeface="+mn-lt"/>
            <a:cs typeface="Segoe UI" panose="020B0502040204020203" pitchFamily="34" charset="0"/>
          </a:endParaRPr>
        </a:p>
      </dgm:t>
    </dgm:pt>
    <dgm:pt modelId="{8330B097-3F9E-4E24-8FE6-D3BA13B5DC7C}">
      <dgm:prSet custT="1"/>
      <dgm:spPr>
        <a:noFill/>
        <a:ln>
          <a:solidFill>
            <a:srgbClr val="0085AD"/>
          </a:solidFill>
        </a:ln>
      </dgm:spPr>
      <dgm:t>
        <a:bodyPr/>
        <a:lstStyle/>
        <a:p>
          <a:pPr>
            <a:lnSpc>
              <a:spcPct val="80000"/>
            </a:lnSpc>
            <a:spcAft>
              <a:spcPts val="200"/>
            </a:spcAft>
          </a:pPr>
          <a:r>
            <a:rPr lang="fr-FR" sz="800" b="1" dirty="0">
              <a:solidFill>
                <a:srgbClr val="004B87"/>
              </a:solidFill>
              <a:latin typeface="Montserrat" pitchFamily="2" charset="0"/>
              <a:cs typeface="Segoe UI" panose="020B0502040204020203" pitchFamily="34" charset="0"/>
            </a:rPr>
            <a:t>Steve </a:t>
          </a:r>
          <a:r>
            <a:rPr lang="fr-FR" sz="800" b="1" dirty="0" err="1">
              <a:solidFill>
                <a:srgbClr val="004B87"/>
              </a:solidFill>
              <a:latin typeface="Montserrat" pitchFamily="2" charset="0"/>
              <a:cs typeface="Segoe UI" panose="020B0502040204020203" pitchFamily="34" charset="0"/>
            </a:rPr>
            <a:t>Hennessee</a:t>
          </a:r>
          <a:endParaRPr lang="fr-FR" sz="800" b="1" dirty="0">
            <a:solidFill>
              <a:srgbClr val="004B87"/>
            </a:solidFill>
            <a:latin typeface="Montserrat" pitchFamily="2" charset="0"/>
            <a:cs typeface="Segoe UI" panose="020B0502040204020203" pitchFamily="34" charset="0"/>
          </a:endParaRPr>
        </a:p>
        <a:p>
          <a:pPr>
            <a:lnSpc>
              <a:spcPct val="80000"/>
            </a:lnSpc>
            <a:spcAft>
              <a:spcPts val="0"/>
            </a:spcAft>
          </a:pPr>
          <a:r>
            <a:rPr lang="en-US" sz="700" dirty="0">
              <a:solidFill>
                <a:srgbClr val="004B87"/>
              </a:solidFill>
              <a:latin typeface="Georgia" panose="02040502050405020303" pitchFamily="18" charset="0"/>
              <a:cs typeface="Segoe UI" panose="020B0502040204020203" pitchFamily="34" charset="0"/>
            </a:rPr>
            <a:t>Transit Programs Manager (#00034)</a:t>
          </a:r>
        </a:p>
      </dgm:t>
    </dgm:pt>
    <dgm:pt modelId="{1E83F63E-49BD-4083-BF3F-85A7124DD607}" type="parTrans" cxnId="{2A0291A5-F9E7-491A-A5F2-E79E8BC5B51D}">
      <dgm:prSet/>
      <dgm:spPr>
        <a:ln>
          <a:solidFill>
            <a:srgbClr val="0F3F6E"/>
          </a:solidFill>
        </a:ln>
      </dgm:spPr>
      <dgm:t>
        <a:bodyPr/>
        <a:lstStyle/>
        <a:p>
          <a:pPr>
            <a:lnSpc>
              <a:spcPct val="80000"/>
            </a:lnSpc>
          </a:pPr>
          <a:endParaRPr lang="en-US" sz="700">
            <a:solidFill>
              <a:srgbClr val="0F3F6E"/>
            </a:solidFill>
            <a:latin typeface="+mn-lt"/>
            <a:cs typeface="Segoe UI" panose="020B0502040204020203" pitchFamily="34" charset="0"/>
          </a:endParaRPr>
        </a:p>
      </dgm:t>
    </dgm:pt>
    <dgm:pt modelId="{3E31ABC2-AC46-40A2-B188-9942A462FB78}" type="sibTrans" cxnId="{2A0291A5-F9E7-491A-A5F2-E79E8BC5B51D}">
      <dgm:prSet/>
      <dgm:spPr/>
      <dgm:t>
        <a:bodyPr/>
        <a:lstStyle/>
        <a:p>
          <a:endParaRPr lang="en-US" sz="700">
            <a:solidFill>
              <a:srgbClr val="0F3F6E"/>
            </a:solidFill>
            <a:latin typeface="+mn-lt"/>
            <a:cs typeface="Segoe UI" panose="020B0502040204020203" pitchFamily="34" charset="0"/>
          </a:endParaRPr>
        </a:p>
      </dgm:t>
    </dgm:pt>
    <dgm:pt modelId="{4D5E1374-0A00-4D66-AF56-285E6E5ED2ED}">
      <dgm:prSet custT="1"/>
      <dgm:spPr>
        <a:noFill/>
        <a:ln>
          <a:solidFill>
            <a:srgbClr val="0085AD"/>
          </a:solidFill>
        </a:ln>
      </dgm:spPr>
      <dgm:t>
        <a:bodyPr/>
        <a:lstStyle/>
        <a:p>
          <a:pPr>
            <a:lnSpc>
              <a:spcPct val="80000"/>
            </a:lnSpc>
            <a:spcAft>
              <a:spcPts val="170"/>
            </a:spcAft>
          </a:pPr>
          <a:r>
            <a:rPr lang="en-US" sz="800" b="1" dirty="0">
              <a:solidFill>
                <a:srgbClr val="004B87"/>
              </a:solidFill>
              <a:latin typeface="Montserrat" pitchFamily="2" charset="0"/>
              <a:cs typeface="Segoe UI" panose="020B0502040204020203" pitchFamily="34" charset="0"/>
            </a:rPr>
            <a:t>Daniel </a:t>
          </a:r>
          <a:r>
            <a:rPr lang="en-US" sz="800" b="1" dirty="0" err="1">
              <a:solidFill>
                <a:srgbClr val="004B87"/>
              </a:solidFill>
              <a:latin typeface="Montserrat" pitchFamily="2" charset="0"/>
              <a:cs typeface="Segoe UI" panose="020B0502040204020203" pitchFamily="34" charset="0"/>
            </a:rPr>
            <a:t>Sonenklar</a:t>
          </a:r>
          <a:endParaRPr lang="en-US" sz="800" b="1" dirty="0">
            <a:solidFill>
              <a:srgbClr val="004B87"/>
            </a:solidFill>
            <a:latin typeface="Montserrat" pitchFamily="2" charset="0"/>
            <a:cs typeface="Segoe UI" panose="020B0502040204020203" pitchFamily="34" charset="0"/>
          </a:endParaRPr>
        </a:p>
        <a:p>
          <a:pPr>
            <a:lnSpc>
              <a:spcPct val="80000"/>
            </a:lnSpc>
            <a:spcAft>
              <a:spcPts val="0"/>
            </a:spcAft>
          </a:pPr>
          <a:r>
            <a:rPr lang="en-US" sz="700" dirty="0">
              <a:solidFill>
                <a:srgbClr val="004B87"/>
              </a:solidFill>
              <a:latin typeface="Georgia" panose="02040502050405020303" pitchFamily="18" charset="0"/>
              <a:cs typeface="Segoe UI" panose="020B0502040204020203" pitchFamily="34" charset="0"/>
            </a:rPr>
            <a:t>Statewide Transit </a:t>
          </a:r>
        </a:p>
        <a:p>
          <a:pPr>
            <a:lnSpc>
              <a:spcPct val="80000"/>
            </a:lnSpc>
            <a:spcAft>
              <a:spcPts val="0"/>
            </a:spcAft>
          </a:pPr>
          <a:r>
            <a:rPr lang="en-US" sz="700" dirty="0">
              <a:solidFill>
                <a:srgbClr val="004B87"/>
              </a:solidFill>
              <a:latin typeface="Georgia" panose="02040502050405020303" pitchFamily="18" charset="0"/>
              <a:cs typeface="Segoe UI" panose="020B0502040204020203" pitchFamily="34" charset="0"/>
            </a:rPr>
            <a:t>Planning Manager (#00042)</a:t>
          </a:r>
        </a:p>
      </dgm:t>
    </dgm:pt>
    <dgm:pt modelId="{07E12161-8DF6-4549-B85A-BD8724030EAF}" type="parTrans" cxnId="{982AAA4B-FED3-492A-B2CE-87AC8B36748B}">
      <dgm:prSet/>
      <dgm:spPr>
        <a:ln>
          <a:solidFill>
            <a:srgbClr val="0F3F6E"/>
          </a:solidFill>
        </a:ln>
      </dgm:spPr>
      <dgm:t>
        <a:bodyPr/>
        <a:lstStyle/>
        <a:p>
          <a:pPr>
            <a:lnSpc>
              <a:spcPct val="80000"/>
            </a:lnSpc>
          </a:pPr>
          <a:endParaRPr lang="en-US" sz="700">
            <a:solidFill>
              <a:srgbClr val="0F3F6E"/>
            </a:solidFill>
            <a:latin typeface="+mn-lt"/>
            <a:cs typeface="Segoe UI" panose="020B0502040204020203" pitchFamily="34" charset="0"/>
          </a:endParaRPr>
        </a:p>
      </dgm:t>
    </dgm:pt>
    <dgm:pt modelId="{675B06DC-3082-4376-922B-5F1EF570B5C4}" type="sibTrans" cxnId="{982AAA4B-FED3-492A-B2CE-87AC8B36748B}">
      <dgm:prSet/>
      <dgm:spPr/>
      <dgm:t>
        <a:bodyPr/>
        <a:lstStyle/>
        <a:p>
          <a:endParaRPr lang="en-US" sz="700">
            <a:solidFill>
              <a:srgbClr val="0F3F6E"/>
            </a:solidFill>
            <a:latin typeface="+mn-lt"/>
            <a:cs typeface="Segoe UI" panose="020B0502040204020203" pitchFamily="34" charset="0"/>
          </a:endParaRPr>
        </a:p>
      </dgm:t>
    </dgm:pt>
    <dgm:pt modelId="{92FDCE4D-C2FF-4B24-A120-5B91118E197E}">
      <dgm:prSet custT="1"/>
      <dgm:spPr>
        <a:noFill/>
        <a:ln>
          <a:solidFill>
            <a:srgbClr val="0085AD"/>
          </a:solidFill>
        </a:ln>
      </dgm:spPr>
      <dgm:t>
        <a:bodyPr/>
        <a:lstStyle/>
        <a:p>
          <a:pPr>
            <a:lnSpc>
              <a:spcPct val="80000"/>
            </a:lnSpc>
            <a:spcAft>
              <a:spcPts val="200"/>
            </a:spcAft>
          </a:pPr>
          <a:r>
            <a:rPr lang="en-US" sz="800" b="1" dirty="0">
              <a:solidFill>
                <a:srgbClr val="004B87"/>
              </a:solidFill>
              <a:latin typeface="Montserrat" pitchFamily="2" charset="0"/>
              <a:cs typeface="Segoe UI" panose="020B0502040204020203" pitchFamily="34" charset="0"/>
            </a:rPr>
            <a:t>Vacant</a:t>
          </a:r>
        </a:p>
        <a:p>
          <a:pPr>
            <a:lnSpc>
              <a:spcPct val="80000"/>
            </a:lnSpc>
            <a:spcAft>
              <a:spcPts val="0"/>
            </a:spcAft>
          </a:pPr>
          <a:r>
            <a:rPr lang="en-US" sz="700" dirty="0">
              <a:solidFill>
                <a:srgbClr val="004B87"/>
              </a:solidFill>
              <a:latin typeface="Georgia" panose="02040502050405020303" pitchFamily="18" charset="0"/>
              <a:cs typeface="Segoe UI" panose="020B0502040204020203" pitchFamily="34" charset="0"/>
            </a:rPr>
            <a:t>Statewide Transit </a:t>
          </a:r>
        </a:p>
        <a:p>
          <a:pPr>
            <a:lnSpc>
              <a:spcPct val="80000"/>
            </a:lnSpc>
            <a:spcAft>
              <a:spcPts val="0"/>
            </a:spcAft>
          </a:pPr>
          <a:r>
            <a:rPr lang="en-US" sz="700" dirty="0">
              <a:solidFill>
                <a:srgbClr val="004B87"/>
              </a:solidFill>
              <a:latin typeface="Georgia" panose="02040502050405020303" pitchFamily="18" charset="0"/>
              <a:cs typeface="Segoe UI" panose="020B0502040204020203" pitchFamily="34" charset="0"/>
            </a:rPr>
            <a:t>Planning Manager (#00041)</a:t>
          </a:r>
        </a:p>
      </dgm:t>
    </dgm:pt>
    <dgm:pt modelId="{8AEEA1DC-4124-4F02-BCCF-FDAB8B5F9D25}" type="parTrans" cxnId="{10B8BBC5-474D-4424-832D-08F4B8CD983D}">
      <dgm:prSet/>
      <dgm:spPr>
        <a:ln>
          <a:solidFill>
            <a:srgbClr val="0F3F6E"/>
          </a:solidFill>
        </a:ln>
      </dgm:spPr>
      <dgm:t>
        <a:bodyPr/>
        <a:lstStyle/>
        <a:p>
          <a:pPr>
            <a:lnSpc>
              <a:spcPct val="80000"/>
            </a:lnSpc>
          </a:pPr>
          <a:endParaRPr lang="en-US" sz="700">
            <a:solidFill>
              <a:srgbClr val="0F3F6E"/>
            </a:solidFill>
            <a:latin typeface="+mn-lt"/>
            <a:cs typeface="Segoe UI" panose="020B0502040204020203" pitchFamily="34" charset="0"/>
          </a:endParaRPr>
        </a:p>
      </dgm:t>
    </dgm:pt>
    <dgm:pt modelId="{8A6B76FF-7BEE-4268-A793-036FEC660168}" type="sibTrans" cxnId="{10B8BBC5-474D-4424-832D-08F4B8CD983D}">
      <dgm:prSet/>
      <dgm:spPr/>
      <dgm:t>
        <a:bodyPr/>
        <a:lstStyle/>
        <a:p>
          <a:endParaRPr lang="en-US" sz="700">
            <a:solidFill>
              <a:srgbClr val="0F3F6E"/>
            </a:solidFill>
            <a:latin typeface="+mn-lt"/>
            <a:cs typeface="Segoe UI" panose="020B0502040204020203" pitchFamily="34" charset="0"/>
          </a:endParaRPr>
        </a:p>
      </dgm:t>
    </dgm:pt>
    <dgm:pt modelId="{4B30609D-E064-4D45-8BC0-16F834BC04A0}">
      <dgm:prSet custT="1"/>
      <dgm:spPr>
        <a:solidFill>
          <a:schemeClr val="bg1"/>
        </a:solidFill>
        <a:ln>
          <a:solidFill>
            <a:srgbClr val="0085AD"/>
          </a:solidFill>
        </a:ln>
      </dgm:spPr>
      <dgm:t>
        <a:bodyPr/>
        <a:lstStyle/>
        <a:p>
          <a:pPr>
            <a:lnSpc>
              <a:spcPct val="80000"/>
            </a:lnSpc>
            <a:spcAft>
              <a:spcPts val="200"/>
            </a:spcAft>
          </a:pPr>
          <a:r>
            <a:rPr lang="en-US" sz="800" b="1" dirty="0">
              <a:solidFill>
                <a:srgbClr val="004B87"/>
              </a:solidFill>
              <a:latin typeface="Montserrat" pitchFamily="2" charset="0"/>
              <a:cs typeface="Segoe UI" panose="020B0502040204020203" pitchFamily="34" charset="0"/>
            </a:rPr>
            <a:t>Jessica </a:t>
          </a:r>
          <a:r>
            <a:rPr lang="en-US" sz="800" b="1" dirty="0" err="1">
              <a:solidFill>
                <a:srgbClr val="004B87"/>
              </a:solidFill>
              <a:latin typeface="Montserrat" pitchFamily="2" charset="0"/>
              <a:cs typeface="Segoe UI" panose="020B0502040204020203" pitchFamily="34" charset="0"/>
            </a:rPr>
            <a:t>Maffey</a:t>
          </a:r>
          <a:endParaRPr lang="en-US" sz="800" b="1" dirty="0">
            <a:solidFill>
              <a:srgbClr val="004B87"/>
            </a:solidFill>
            <a:latin typeface="Montserrat" pitchFamily="2" charset="0"/>
            <a:cs typeface="Segoe UI" panose="020B0502040204020203" pitchFamily="34" charset="0"/>
          </a:endParaRPr>
        </a:p>
        <a:p>
          <a:pPr>
            <a:lnSpc>
              <a:spcPct val="80000"/>
            </a:lnSpc>
            <a:spcAft>
              <a:spcPts val="0"/>
            </a:spcAft>
          </a:pPr>
          <a:r>
            <a:rPr lang="en-US" sz="700" dirty="0">
              <a:solidFill>
                <a:srgbClr val="004B87"/>
              </a:solidFill>
              <a:latin typeface="Georgia" panose="02040502050405020303" pitchFamily="18" charset="0"/>
              <a:cs typeface="Segoe UI" panose="020B0502040204020203" pitchFamily="34" charset="0"/>
            </a:rPr>
            <a:t>Transit Programs Manage</a:t>
          </a:r>
          <a:r>
            <a:rPr lang="en-US" sz="700" dirty="0">
              <a:solidFill>
                <a:srgbClr val="0F3F6E"/>
              </a:solidFill>
              <a:latin typeface="Georgia" panose="02040502050405020303" pitchFamily="18" charset="0"/>
              <a:cs typeface="Segoe UI" panose="020B0502040204020203" pitchFamily="34" charset="0"/>
            </a:rPr>
            <a:t>r (#13249)</a:t>
          </a:r>
          <a:endParaRPr lang="en-US" sz="700" dirty="0">
            <a:solidFill>
              <a:srgbClr val="0F3F6E"/>
            </a:solidFill>
            <a:latin typeface="Georgia" panose="02040502050405020303" pitchFamily="18" charset="0"/>
          </a:endParaRPr>
        </a:p>
      </dgm:t>
    </dgm:pt>
    <dgm:pt modelId="{424ECD8D-AB3A-4AE2-98B1-E280207041E9}" type="parTrans" cxnId="{93D0F184-37BE-440D-B956-76E335A59BE7}">
      <dgm:prSet/>
      <dgm:spPr>
        <a:ln>
          <a:solidFill>
            <a:srgbClr val="0F3F6E"/>
          </a:solidFill>
        </a:ln>
      </dgm:spPr>
      <dgm:t>
        <a:bodyPr/>
        <a:lstStyle/>
        <a:p>
          <a:pPr>
            <a:lnSpc>
              <a:spcPct val="80000"/>
            </a:lnSpc>
          </a:pPr>
          <a:endParaRPr lang="en-US" sz="700">
            <a:solidFill>
              <a:srgbClr val="0F3F6E"/>
            </a:solidFill>
            <a:latin typeface="+mn-lt"/>
          </a:endParaRPr>
        </a:p>
      </dgm:t>
    </dgm:pt>
    <dgm:pt modelId="{019CDDB3-C5E3-4A21-A777-E16E9ED2D219}" type="sibTrans" cxnId="{93D0F184-37BE-440D-B956-76E335A59BE7}">
      <dgm:prSet/>
      <dgm:spPr/>
      <dgm:t>
        <a:bodyPr/>
        <a:lstStyle/>
        <a:p>
          <a:endParaRPr lang="en-US" sz="700">
            <a:solidFill>
              <a:srgbClr val="0F3F6E"/>
            </a:solidFill>
            <a:latin typeface="+mn-lt"/>
          </a:endParaRPr>
        </a:p>
      </dgm:t>
    </dgm:pt>
    <dgm:pt modelId="{E6773B72-C846-4779-A0B7-5518D86F7231}">
      <dgm:prSet custT="1"/>
      <dgm:spPr>
        <a:solidFill>
          <a:schemeClr val="bg1"/>
        </a:solidFill>
        <a:ln>
          <a:solidFill>
            <a:srgbClr val="0085AD"/>
          </a:solidFill>
        </a:ln>
      </dgm:spPr>
      <dgm:t>
        <a:bodyPr/>
        <a:lstStyle/>
        <a:p>
          <a:pPr>
            <a:lnSpc>
              <a:spcPct val="80000"/>
            </a:lnSpc>
            <a:spcAft>
              <a:spcPts val="200"/>
            </a:spcAft>
          </a:pPr>
          <a:r>
            <a:rPr lang="en-US" sz="800" b="1" dirty="0">
              <a:solidFill>
                <a:srgbClr val="004B87"/>
              </a:solidFill>
              <a:latin typeface="Montserrat" pitchFamily="2" charset="0"/>
              <a:cs typeface="Segoe UI" panose="020B0502040204020203" pitchFamily="34" charset="0"/>
            </a:rPr>
            <a:t>Katy Miller</a:t>
          </a:r>
        </a:p>
        <a:p>
          <a:pPr>
            <a:lnSpc>
              <a:spcPct val="80000"/>
            </a:lnSpc>
            <a:spcAft>
              <a:spcPts val="0"/>
            </a:spcAft>
          </a:pPr>
          <a:r>
            <a:rPr lang="en-US" sz="700" dirty="0">
              <a:solidFill>
                <a:srgbClr val="004B87"/>
              </a:solidFill>
              <a:latin typeface="Georgia" panose="02040502050405020303" pitchFamily="18" charset="0"/>
              <a:cs typeface="Segoe UI" panose="020B0502040204020203" pitchFamily="34" charset="0"/>
            </a:rPr>
            <a:t>Transit Programs Manager (#00030)</a:t>
          </a:r>
          <a:endParaRPr lang="en-US" sz="700" dirty="0">
            <a:solidFill>
              <a:srgbClr val="004B87"/>
            </a:solidFill>
            <a:latin typeface="Georgia" panose="02040502050405020303" pitchFamily="18" charset="0"/>
          </a:endParaRPr>
        </a:p>
      </dgm:t>
    </dgm:pt>
    <dgm:pt modelId="{F7A6BEB6-C15D-4F2A-9115-E2231715A447}" type="parTrans" cxnId="{40678D47-83FA-462B-9811-BF943D3F3BBE}">
      <dgm:prSet/>
      <dgm:spPr>
        <a:ln>
          <a:solidFill>
            <a:srgbClr val="0F3F6E"/>
          </a:solidFill>
        </a:ln>
      </dgm:spPr>
      <dgm:t>
        <a:bodyPr/>
        <a:lstStyle/>
        <a:p>
          <a:pPr>
            <a:lnSpc>
              <a:spcPct val="80000"/>
            </a:lnSpc>
          </a:pPr>
          <a:endParaRPr lang="en-US" sz="700">
            <a:solidFill>
              <a:srgbClr val="0F3F6E"/>
            </a:solidFill>
            <a:latin typeface="+mn-lt"/>
          </a:endParaRPr>
        </a:p>
      </dgm:t>
    </dgm:pt>
    <dgm:pt modelId="{D3089EA9-FB23-473D-AD00-036699406A69}" type="sibTrans" cxnId="{40678D47-83FA-462B-9811-BF943D3F3BBE}">
      <dgm:prSet/>
      <dgm:spPr/>
      <dgm:t>
        <a:bodyPr/>
        <a:lstStyle/>
        <a:p>
          <a:endParaRPr lang="en-US" sz="700">
            <a:solidFill>
              <a:srgbClr val="0F3F6E"/>
            </a:solidFill>
            <a:latin typeface="+mn-lt"/>
          </a:endParaRPr>
        </a:p>
      </dgm:t>
    </dgm:pt>
    <dgm:pt modelId="{83E942C3-9B74-40F7-A31C-3FF6785577D4}">
      <dgm:prSet custT="1"/>
      <dgm:spPr>
        <a:solidFill>
          <a:schemeClr val="bg1"/>
        </a:solidFill>
        <a:ln>
          <a:solidFill>
            <a:srgbClr val="0085AD"/>
          </a:solidFill>
        </a:ln>
      </dgm:spPr>
      <dgm:t>
        <a:bodyPr/>
        <a:lstStyle/>
        <a:p>
          <a:pPr>
            <a:lnSpc>
              <a:spcPct val="80000"/>
            </a:lnSpc>
            <a:spcAft>
              <a:spcPts val="200"/>
            </a:spcAft>
          </a:pPr>
          <a:r>
            <a:rPr lang="en-US" sz="800" b="1" dirty="0">
              <a:solidFill>
                <a:srgbClr val="004B87"/>
              </a:solidFill>
              <a:latin typeface="Montserrat" pitchFamily="2" charset="0"/>
              <a:cs typeface="Segoe UI" panose="020B0502040204020203" pitchFamily="34" charset="0"/>
            </a:rPr>
            <a:t>Avery Daugherty</a:t>
          </a:r>
        </a:p>
        <a:p>
          <a:pPr>
            <a:lnSpc>
              <a:spcPct val="80000"/>
            </a:lnSpc>
            <a:spcAft>
              <a:spcPts val="0"/>
            </a:spcAft>
          </a:pPr>
          <a:r>
            <a:rPr lang="en-US" sz="700" dirty="0">
              <a:solidFill>
                <a:srgbClr val="004B87"/>
              </a:solidFill>
              <a:latin typeface="Georgia" panose="02040502050405020303" pitchFamily="18" charset="0"/>
              <a:cs typeface="Segoe UI" panose="020B0502040204020203" pitchFamily="34" charset="0"/>
            </a:rPr>
            <a:t>Statewide Programs Manager (#00037)</a:t>
          </a:r>
          <a:endParaRPr lang="en-US" sz="700" dirty="0">
            <a:solidFill>
              <a:srgbClr val="004B87"/>
            </a:solidFill>
            <a:latin typeface="Georgia" panose="02040502050405020303" pitchFamily="18" charset="0"/>
          </a:endParaRPr>
        </a:p>
      </dgm:t>
    </dgm:pt>
    <dgm:pt modelId="{6D28ECD6-8A58-41E0-AB47-3B068B38817B}" type="parTrans" cxnId="{398C5F90-52DA-415C-8ED3-0C3F05E8323B}">
      <dgm:prSet/>
      <dgm:spPr>
        <a:ln>
          <a:solidFill>
            <a:srgbClr val="0F3F6E"/>
          </a:solidFill>
        </a:ln>
      </dgm:spPr>
      <dgm:t>
        <a:bodyPr/>
        <a:lstStyle/>
        <a:p>
          <a:pPr>
            <a:lnSpc>
              <a:spcPct val="80000"/>
            </a:lnSpc>
          </a:pPr>
          <a:endParaRPr lang="en-US" sz="700">
            <a:solidFill>
              <a:srgbClr val="0F3F6E"/>
            </a:solidFill>
            <a:latin typeface="+mn-lt"/>
          </a:endParaRPr>
        </a:p>
      </dgm:t>
    </dgm:pt>
    <dgm:pt modelId="{CFCD901A-AFD9-4052-B1DB-0E16629138C4}" type="sibTrans" cxnId="{398C5F90-52DA-415C-8ED3-0C3F05E8323B}">
      <dgm:prSet/>
      <dgm:spPr/>
      <dgm:t>
        <a:bodyPr/>
        <a:lstStyle/>
        <a:p>
          <a:endParaRPr lang="en-US" sz="700">
            <a:solidFill>
              <a:srgbClr val="0F3F6E"/>
            </a:solidFill>
            <a:latin typeface="+mn-lt"/>
          </a:endParaRPr>
        </a:p>
      </dgm:t>
    </dgm:pt>
    <dgm:pt modelId="{6A0ED21A-B895-4A5F-AB91-DCEE00229724}">
      <dgm:prSet custT="1"/>
      <dgm:spPr>
        <a:solidFill>
          <a:schemeClr val="bg1"/>
        </a:solidFill>
        <a:ln>
          <a:solidFill>
            <a:srgbClr val="0085AD"/>
          </a:solidFill>
        </a:ln>
      </dgm:spPr>
      <dgm:t>
        <a:bodyPr/>
        <a:lstStyle/>
        <a:p>
          <a:pPr>
            <a:lnSpc>
              <a:spcPct val="80000"/>
            </a:lnSpc>
            <a:spcAft>
              <a:spcPts val="200"/>
            </a:spcAft>
          </a:pPr>
          <a:r>
            <a:rPr lang="en-US" sz="800" b="1">
              <a:solidFill>
                <a:srgbClr val="004B87"/>
              </a:solidFill>
              <a:latin typeface="Montserrat" pitchFamily="2" charset="0"/>
              <a:cs typeface="Segoe UI" panose="020B0502040204020203" pitchFamily="34" charset="0"/>
            </a:rPr>
            <a:t>Vacant</a:t>
          </a:r>
          <a:endParaRPr lang="en-US" sz="800" b="1" dirty="0">
            <a:solidFill>
              <a:srgbClr val="004B87"/>
            </a:solidFill>
            <a:latin typeface="Montserrat" pitchFamily="2" charset="0"/>
            <a:cs typeface="Segoe UI" panose="020B0502040204020203" pitchFamily="34" charset="0"/>
          </a:endParaRPr>
        </a:p>
        <a:p>
          <a:pPr>
            <a:lnSpc>
              <a:spcPct val="80000"/>
            </a:lnSpc>
            <a:spcAft>
              <a:spcPts val="0"/>
            </a:spcAft>
          </a:pPr>
          <a:r>
            <a:rPr lang="en-US" sz="700" dirty="0">
              <a:solidFill>
                <a:srgbClr val="004B87"/>
              </a:solidFill>
              <a:latin typeface="Georgia" panose="02040502050405020303" pitchFamily="18" charset="0"/>
              <a:cs typeface="Segoe UI" panose="020B0502040204020203" pitchFamily="34" charset="0"/>
            </a:rPr>
            <a:t>Statewide Programs Manager (#00150)</a:t>
          </a:r>
        </a:p>
      </dgm:t>
    </dgm:pt>
    <dgm:pt modelId="{33F055A2-D2A5-41EC-B546-528FCF0F38AD}" type="parTrans" cxnId="{8382035F-D3FF-4F7E-9385-55F500C67573}">
      <dgm:prSet/>
      <dgm:spPr>
        <a:ln>
          <a:solidFill>
            <a:srgbClr val="004B87"/>
          </a:solidFill>
        </a:ln>
      </dgm:spPr>
      <dgm:t>
        <a:bodyPr/>
        <a:lstStyle/>
        <a:p>
          <a:pPr>
            <a:lnSpc>
              <a:spcPct val="80000"/>
            </a:lnSpc>
          </a:pPr>
          <a:endParaRPr lang="en-US" sz="700">
            <a:solidFill>
              <a:srgbClr val="0F3F6E"/>
            </a:solidFill>
            <a:latin typeface="+mn-lt"/>
          </a:endParaRPr>
        </a:p>
      </dgm:t>
    </dgm:pt>
    <dgm:pt modelId="{A4DD5D45-4A51-43F2-A2A7-9E8CED651D5D}" type="sibTrans" cxnId="{8382035F-D3FF-4F7E-9385-55F500C67573}">
      <dgm:prSet/>
      <dgm:spPr/>
      <dgm:t>
        <a:bodyPr/>
        <a:lstStyle/>
        <a:p>
          <a:endParaRPr lang="en-US" sz="700">
            <a:solidFill>
              <a:srgbClr val="0F3F6E"/>
            </a:solidFill>
            <a:latin typeface="+mn-lt"/>
          </a:endParaRPr>
        </a:p>
      </dgm:t>
    </dgm:pt>
    <dgm:pt modelId="{AD06BBF0-F80F-43DF-93EC-300CFAA1A8F5}">
      <dgm:prSet custT="1"/>
      <dgm:spPr>
        <a:solidFill>
          <a:srgbClr val="0085AD"/>
        </a:solidFill>
        <a:ln>
          <a:solidFill>
            <a:srgbClr val="008675"/>
          </a:solidFill>
        </a:ln>
      </dgm:spPr>
      <dgm:t>
        <a:bodyPr/>
        <a:lstStyle/>
        <a:p>
          <a:pPr>
            <a:lnSpc>
              <a:spcPct val="80000"/>
            </a:lnSpc>
            <a:spcAft>
              <a:spcPct val="35000"/>
            </a:spcAft>
          </a:pPr>
          <a:r>
            <a:rPr lang="en-US" sz="800" b="1" dirty="0">
              <a:solidFill>
                <a:schemeClr val="bg1"/>
              </a:solidFill>
              <a:latin typeface="Montserrat" pitchFamily="2" charset="0"/>
              <a:cs typeface="Segoe UI" panose="020B0502040204020203" pitchFamily="34" charset="0"/>
            </a:rPr>
            <a:t>Chris Arabia</a:t>
          </a:r>
        </a:p>
        <a:p>
          <a:pPr>
            <a:lnSpc>
              <a:spcPct val="80000"/>
            </a:lnSpc>
            <a:spcAft>
              <a:spcPts val="0"/>
            </a:spcAft>
          </a:pPr>
          <a:r>
            <a:rPr lang="en-US" sz="700" dirty="0">
              <a:solidFill>
                <a:schemeClr val="bg1"/>
              </a:solidFill>
              <a:latin typeface="Georgia" panose="02040502050405020303" pitchFamily="18" charset="0"/>
              <a:cs typeface="Segoe UI" panose="020B0502040204020203" pitchFamily="34" charset="0"/>
            </a:rPr>
            <a:t>Manager of Statewide Commuter Assistance Programs (#00031)</a:t>
          </a:r>
          <a:endParaRPr lang="en-US" sz="700" dirty="0">
            <a:solidFill>
              <a:schemeClr val="bg1"/>
            </a:solidFill>
            <a:latin typeface="Georgia" panose="02040502050405020303" pitchFamily="18" charset="0"/>
          </a:endParaRPr>
        </a:p>
      </dgm:t>
    </dgm:pt>
    <dgm:pt modelId="{CD736DD6-4349-4C6C-A30A-F8953CB636B6}" type="parTrans" cxnId="{F624BFAE-41BC-4527-9AB9-F515D9F316BA}">
      <dgm:prSet/>
      <dgm:spPr>
        <a:ln>
          <a:solidFill>
            <a:srgbClr val="0F3F6E"/>
          </a:solidFill>
        </a:ln>
      </dgm:spPr>
      <dgm:t>
        <a:bodyPr/>
        <a:lstStyle/>
        <a:p>
          <a:pPr>
            <a:lnSpc>
              <a:spcPct val="80000"/>
            </a:lnSpc>
          </a:pPr>
          <a:endParaRPr lang="en-US" sz="700">
            <a:solidFill>
              <a:srgbClr val="004B87"/>
            </a:solidFill>
            <a:latin typeface="+mn-lt"/>
          </a:endParaRPr>
        </a:p>
      </dgm:t>
    </dgm:pt>
    <dgm:pt modelId="{3F8427A1-0F83-4034-8B67-D57B2ABF7025}" type="sibTrans" cxnId="{F624BFAE-41BC-4527-9AB9-F515D9F316BA}">
      <dgm:prSet/>
      <dgm:spPr/>
      <dgm:t>
        <a:bodyPr/>
        <a:lstStyle/>
        <a:p>
          <a:endParaRPr lang="en-US" sz="700">
            <a:solidFill>
              <a:srgbClr val="0F3F6E"/>
            </a:solidFill>
            <a:latin typeface="+mn-lt"/>
          </a:endParaRPr>
        </a:p>
      </dgm:t>
    </dgm:pt>
    <dgm:pt modelId="{1E44BFDB-F681-4526-8592-BA558FA47A3E}">
      <dgm:prSet custT="1"/>
      <dgm:spPr>
        <a:solidFill>
          <a:schemeClr val="bg1"/>
        </a:solidFill>
        <a:ln>
          <a:solidFill>
            <a:srgbClr val="0085AD"/>
          </a:solidFill>
        </a:ln>
      </dgm:spPr>
      <dgm:t>
        <a:bodyPr/>
        <a:lstStyle/>
        <a:p>
          <a:pPr>
            <a:lnSpc>
              <a:spcPct val="80000"/>
            </a:lnSpc>
            <a:spcAft>
              <a:spcPts val="50"/>
            </a:spcAft>
          </a:pPr>
          <a:r>
            <a:rPr lang="en-US" sz="800" b="1" dirty="0">
              <a:solidFill>
                <a:srgbClr val="004B87"/>
              </a:solidFill>
              <a:latin typeface="Montserrat" pitchFamily="2" charset="0"/>
              <a:cs typeface="Segoe UI" panose="020B0502040204020203" pitchFamily="34" charset="0"/>
            </a:rPr>
            <a:t>Gabe Ortiz</a:t>
          </a:r>
        </a:p>
        <a:p>
          <a:pPr>
            <a:lnSpc>
              <a:spcPct val="80000"/>
            </a:lnSpc>
            <a:spcAft>
              <a:spcPts val="0"/>
            </a:spcAft>
          </a:pPr>
          <a:r>
            <a:rPr lang="en-US" sz="700" dirty="0">
              <a:solidFill>
                <a:srgbClr val="004B87"/>
              </a:solidFill>
              <a:latin typeface="Georgia" panose="02040502050405020303" pitchFamily="18" charset="0"/>
              <a:cs typeface="Segoe UI" panose="020B0502040204020203" pitchFamily="34" charset="0"/>
            </a:rPr>
            <a:t>NOVA Commuter Assistance Programs Manager (#00024)</a:t>
          </a:r>
        </a:p>
      </dgm:t>
    </dgm:pt>
    <dgm:pt modelId="{92F1A251-77EB-4DD9-93D1-81EB143788EE}" type="parTrans" cxnId="{3ED28044-6412-4F86-AD4C-58EDAAC90A46}">
      <dgm:prSet/>
      <dgm:spPr>
        <a:ln>
          <a:solidFill>
            <a:srgbClr val="0F3F6E"/>
          </a:solidFill>
        </a:ln>
      </dgm:spPr>
      <dgm:t>
        <a:bodyPr/>
        <a:lstStyle/>
        <a:p>
          <a:pPr>
            <a:lnSpc>
              <a:spcPct val="80000"/>
            </a:lnSpc>
          </a:pPr>
          <a:endParaRPr lang="en-US" sz="700">
            <a:solidFill>
              <a:srgbClr val="0F3F6E"/>
            </a:solidFill>
            <a:latin typeface="+mn-lt"/>
          </a:endParaRPr>
        </a:p>
      </dgm:t>
    </dgm:pt>
    <dgm:pt modelId="{2028A0E3-970C-4CED-AC9E-65DDDEF59DEE}" type="sibTrans" cxnId="{3ED28044-6412-4F86-AD4C-58EDAAC90A46}">
      <dgm:prSet/>
      <dgm:spPr/>
      <dgm:t>
        <a:bodyPr/>
        <a:lstStyle/>
        <a:p>
          <a:endParaRPr lang="en-US" sz="700">
            <a:solidFill>
              <a:srgbClr val="0F3F6E"/>
            </a:solidFill>
            <a:latin typeface="+mn-lt"/>
          </a:endParaRPr>
        </a:p>
      </dgm:t>
    </dgm:pt>
    <dgm:pt modelId="{FF62CFCA-48EC-4D38-9859-DE708F5B0CF5}">
      <dgm:prSet custT="1"/>
      <dgm:spPr>
        <a:solidFill>
          <a:schemeClr val="bg1"/>
        </a:solidFill>
        <a:ln>
          <a:solidFill>
            <a:srgbClr val="0085AD"/>
          </a:solidFill>
        </a:ln>
      </dgm:spPr>
      <dgm:t>
        <a:bodyPr/>
        <a:lstStyle/>
        <a:p>
          <a:pPr>
            <a:lnSpc>
              <a:spcPct val="80000"/>
            </a:lnSpc>
            <a:spcAft>
              <a:spcPts val="50"/>
            </a:spcAft>
          </a:pPr>
          <a:r>
            <a:rPr lang="en-US" sz="800" b="1" u="none" dirty="0">
              <a:solidFill>
                <a:srgbClr val="004B87"/>
              </a:solidFill>
              <a:latin typeface="Montserrat" pitchFamily="2" charset="0"/>
              <a:cs typeface="Segoe UI" panose="020B0502040204020203" pitchFamily="34" charset="0"/>
            </a:rPr>
            <a:t>Katherine Molin</a:t>
          </a:r>
        </a:p>
        <a:p>
          <a:pPr>
            <a:lnSpc>
              <a:spcPct val="80000"/>
            </a:lnSpc>
            <a:spcAft>
              <a:spcPts val="0"/>
            </a:spcAft>
          </a:pPr>
          <a:r>
            <a:rPr lang="en-US" sz="700" u="none" dirty="0">
              <a:solidFill>
                <a:srgbClr val="004B87"/>
              </a:solidFill>
              <a:latin typeface="Georgia" panose="02040502050405020303" pitchFamily="18" charset="0"/>
              <a:cs typeface="Segoe UI" panose="020B0502040204020203" pitchFamily="34" charset="0"/>
            </a:rPr>
            <a:t>Commuter Assistance </a:t>
          </a:r>
        </a:p>
        <a:p>
          <a:pPr>
            <a:lnSpc>
              <a:spcPct val="80000"/>
            </a:lnSpc>
            <a:spcAft>
              <a:spcPts val="0"/>
            </a:spcAft>
          </a:pPr>
          <a:r>
            <a:rPr lang="en-US" sz="700" u="none" dirty="0">
              <a:solidFill>
                <a:srgbClr val="004B87"/>
              </a:solidFill>
              <a:latin typeface="Georgia" panose="02040502050405020303" pitchFamily="18" charset="0"/>
              <a:cs typeface="Segoe UI" panose="020B0502040204020203" pitchFamily="34" charset="0"/>
            </a:rPr>
            <a:t>Programs Manager (#00061)</a:t>
          </a:r>
        </a:p>
      </dgm:t>
    </dgm:pt>
    <dgm:pt modelId="{C2CFC59D-D898-4D10-BCCD-A58AC3E2DCF7}" type="parTrans" cxnId="{2E611780-1457-4722-B6B7-443AE254BE08}">
      <dgm:prSet/>
      <dgm:spPr>
        <a:ln>
          <a:solidFill>
            <a:srgbClr val="004B87"/>
          </a:solidFill>
        </a:ln>
      </dgm:spPr>
      <dgm:t>
        <a:bodyPr/>
        <a:lstStyle/>
        <a:p>
          <a:pPr>
            <a:lnSpc>
              <a:spcPct val="80000"/>
            </a:lnSpc>
          </a:pPr>
          <a:endParaRPr lang="en-US" sz="700">
            <a:solidFill>
              <a:srgbClr val="004B87"/>
            </a:solidFill>
            <a:latin typeface="+mn-lt"/>
          </a:endParaRPr>
        </a:p>
      </dgm:t>
    </dgm:pt>
    <dgm:pt modelId="{9BFFE4A5-1512-4817-B489-4A49D2A0DC68}" type="sibTrans" cxnId="{2E611780-1457-4722-B6B7-443AE254BE08}">
      <dgm:prSet/>
      <dgm:spPr/>
      <dgm:t>
        <a:bodyPr/>
        <a:lstStyle/>
        <a:p>
          <a:endParaRPr lang="en-US" sz="700">
            <a:solidFill>
              <a:srgbClr val="0F3F6E"/>
            </a:solidFill>
            <a:latin typeface="+mn-lt"/>
          </a:endParaRPr>
        </a:p>
      </dgm:t>
    </dgm:pt>
    <dgm:pt modelId="{A9518C9C-D1F9-4969-B99F-CB33DB1A37BB}" type="asst">
      <dgm:prSet custT="1"/>
      <dgm:spPr>
        <a:noFill/>
        <a:ln>
          <a:solidFill>
            <a:srgbClr val="00C1D5"/>
          </a:solidFill>
        </a:ln>
      </dgm:spPr>
      <dgm:t>
        <a:bodyPr/>
        <a:lstStyle/>
        <a:p>
          <a:pPr>
            <a:lnSpc>
              <a:spcPct val="80000"/>
            </a:lnSpc>
            <a:spcAft>
              <a:spcPts val="200"/>
            </a:spcAft>
            <a:buFont typeface="Arial" panose="020B0604020202020204" pitchFamily="34" charset="0"/>
            <a:buNone/>
          </a:pPr>
          <a:r>
            <a:rPr lang="en-US" sz="800" b="1" dirty="0">
              <a:solidFill>
                <a:srgbClr val="004B87"/>
              </a:solidFill>
              <a:latin typeface="Montserrat" pitchFamily="2" charset="0"/>
              <a:cs typeface="Segoe UI" panose="020B0502040204020203" pitchFamily="34" charset="0"/>
            </a:rPr>
            <a:t>Vacant</a:t>
          </a:r>
          <a:endParaRPr lang="en-US" sz="700" b="1" dirty="0">
            <a:solidFill>
              <a:srgbClr val="004B87"/>
            </a:solidFill>
            <a:latin typeface="+mn-lt"/>
            <a:cs typeface="Segoe UI" panose="020B0502040204020203" pitchFamily="34" charset="0"/>
          </a:endParaRPr>
        </a:p>
        <a:p>
          <a:pPr>
            <a:lnSpc>
              <a:spcPct val="80000"/>
            </a:lnSpc>
            <a:spcAft>
              <a:spcPts val="200"/>
            </a:spcAft>
            <a:buFont typeface="Arial" panose="020B0604020202020204" pitchFamily="34" charset="0"/>
            <a:buNone/>
          </a:pPr>
          <a:r>
            <a:rPr lang="en-US" sz="700" dirty="0">
              <a:solidFill>
                <a:srgbClr val="004B87"/>
              </a:solidFill>
              <a:latin typeface="Georgia" panose="02040502050405020303" pitchFamily="18" charset="0"/>
              <a:cs typeface="Segoe UI" panose="020B0502040204020203" pitchFamily="34" charset="0"/>
            </a:rPr>
            <a:t>NOVA Transit Planner (#00043)</a:t>
          </a:r>
        </a:p>
      </dgm:t>
    </dgm:pt>
    <dgm:pt modelId="{9B39D05E-EC9E-4187-8E06-4337670A9B67}" type="sibTrans" cxnId="{2769A14D-396F-4D7F-A551-A14A430D779D}">
      <dgm:prSet/>
      <dgm:spPr/>
      <dgm:t>
        <a:bodyPr/>
        <a:lstStyle/>
        <a:p>
          <a:endParaRPr lang="en-US" sz="700">
            <a:solidFill>
              <a:srgbClr val="0F3F6E"/>
            </a:solidFill>
            <a:latin typeface="+mn-lt"/>
          </a:endParaRPr>
        </a:p>
      </dgm:t>
    </dgm:pt>
    <dgm:pt modelId="{173D1967-6531-49C6-9E2F-9EB4E0931ED2}" type="parTrans" cxnId="{2769A14D-396F-4D7F-A551-A14A430D779D}">
      <dgm:prSet/>
      <dgm:spPr>
        <a:ln>
          <a:solidFill>
            <a:srgbClr val="0F3F6E"/>
          </a:solidFill>
        </a:ln>
      </dgm:spPr>
      <dgm:t>
        <a:bodyPr/>
        <a:lstStyle/>
        <a:p>
          <a:endParaRPr lang="en-US" sz="700">
            <a:solidFill>
              <a:srgbClr val="0F3F6E"/>
            </a:solidFill>
            <a:latin typeface="+mn-lt"/>
          </a:endParaRPr>
        </a:p>
      </dgm:t>
    </dgm:pt>
    <dgm:pt modelId="{43240458-5B7F-48F2-81B7-5B211BF9C6C9}">
      <dgm:prSet custT="1"/>
      <dgm:spPr>
        <a:noFill/>
        <a:ln>
          <a:solidFill>
            <a:srgbClr val="00C1D5"/>
          </a:solidFill>
        </a:ln>
      </dgm:spPr>
      <dgm:t>
        <a:bodyPr/>
        <a:lstStyle/>
        <a:p>
          <a:pPr>
            <a:lnSpc>
              <a:spcPct val="80000"/>
            </a:lnSpc>
            <a:spcAft>
              <a:spcPts val="200"/>
            </a:spcAft>
          </a:pPr>
          <a:r>
            <a:rPr lang="fr-FR" sz="800" b="1" dirty="0">
              <a:solidFill>
                <a:srgbClr val="004B87"/>
              </a:solidFill>
              <a:latin typeface="Montserrat" pitchFamily="2" charset="0"/>
              <a:cs typeface="Segoe UI" panose="020B0502040204020203" pitchFamily="34" charset="0"/>
            </a:rPr>
            <a:t>Daniel Wagner</a:t>
          </a:r>
        </a:p>
        <a:p>
          <a:pPr>
            <a:lnSpc>
              <a:spcPct val="80000"/>
            </a:lnSpc>
            <a:spcAft>
              <a:spcPts val="200"/>
            </a:spcAft>
          </a:pPr>
          <a:r>
            <a:rPr lang="fr-FR" sz="700" dirty="0" err="1">
              <a:solidFill>
                <a:srgbClr val="004B87"/>
              </a:solidFill>
              <a:latin typeface="Georgia" panose="02040502050405020303" pitchFamily="18" charset="0"/>
              <a:cs typeface="Segoe UI" panose="020B0502040204020203" pitchFamily="34" charset="0"/>
            </a:rPr>
            <a:t>Statewide</a:t>
          </a:r>
          <a:r>
            <a:rPr lang="fr-FR" sz="700" dirty="0">
              <a:solidFill>
                <a:srgbClr val="004B87"/>
              </a:solidFill>
              <a:latin typeface="Georgia" panose="02040502050405020303" pitchFamily="18" charset="0"/>
              <a:cs typeface="Segoe UI" panose="020B0502040204020203" pitchFamily="34" charset="0"/>
            </a:rPr>
            <a:t> Transit </a:t>
          </a:r>
          <a:r>
            <a:rPr lang="fr-FR" sz="700" dirty="0" err="1">
              <a:solidFill>
                <a:srgbClr val="004B87"/>
              </a:solidFill>
              <a:latin typeface="Georgia" panose="02040502050405020303" pitchFamily="18" charset="0"/>
              <a:cs typeface="Segoe UI" panose="020B0502040204020203" pitchFamily="34" charset="0"/>
            </a:rPr>
            <a:t>Planner</a:t>
          </a:r>
          <a:r>
            <a:rPr lang="fr-FR" sz="700" dirty="0">
              <a:solidFill>
                <a:srgbClr val="004B87"/>
              </a:solidFill>
              <a:latin typeface="Georgia" panose="02040502050405020303" pitchFamily="18" charset="0"/>
              <a:cs typeface="Segoe UI" panose="020B0502040204020203" pitchFamily="34" charset="0"/>
            </a:rPr>
            <a:t> (#00300)</a:t>
          </a:r>
          <a:endParaRPr lang="en-US" sz="700" dirty="0">
            <a:solidFill>
              <a:srgbClr val="004B87"/>
            </a:solidFill>
            <a:latin typeface="Georgia" panose="02040502050405020303" pitchFamily="18" charset="0"/>
          </a:endParaRPr>
        </a:p>
      </dgm:t>
    </dgm:pt>
    <dgm:pt modelId="{C7623488-44FA-4FBB-B2BC-491E5F49FB33}" type="parTrans" cxnId="{3DBE9386-E364-4875-97F8-7FA757B8C082}">
      <dgm:prSet/>
      <dgm:spPr>
        <a:ln>
          <a:solidFill>
            <a:srgbClr val="0F3F6E"/>
          </a:solidFill>
        </a:ln>
      </dgm:spPr>
      <dgm:t>
        <a:bodyPr/>
        <a:lstStyle/>
        <a:p>
          <a:endParaRPr lang="en-US" sz="700">
            <a:latin typeface="+mn-lt"/>
          </a:endParaRPr>
        </a:p>
      </dgm:t>
    </dgm:pt>
    <dgm:pt modelId="{C48E5017-1A35-4F59-81C5-BE7BF73FFA51}" type="sibTrans" cxnId="{3DBE9386-E364-4875-97F8-7FA757B8C082}">
      <dgm:prSet/>
      <dgm:spPr/>
      <dgm:t>
        <a:bodyPr/>
        <a:lstStyle/>
        <a:p>
          <a:endParaRPr lang="en-US" sz="700">
            <a:latin typeface="+mn-lt"/>
          </a:endParaRPr>
        </a:p>
      </dgm:t>
    </dgm:pt>
    <dgm:pt modelId="{3E0021F4-BD00-42D9-A6B7-1EFC7774B0A2}">
      <dgm:prSet custT="1"/>
      <dgm:spPr>
        <a:noFill/>
        <a:ln>
          <a:solidFill>
            <a:srgbClr val="00C1D5"/>
          </a:solidFill>
        </a:ln>
      </dgm:spPr>
      <dgm:t>
        <a:bodyPr/>
        <a:lstStyle/>
        <a:p>
          <a:pPr>
            <a:lnSpc>
              <a:spcPct val="80000"/>
            </a:lnSpc>
            <a:spcAft>
              <a:spcPts val="200"/>
            </a:spcAft>
          </a:pPr>
          <a:r>
            <a:rPr lang="en-US" sz="800" b="1" dirty="0">
              <a:solidFill>
                <a:srgbClr val="004B87"/>
              </a:solidFill>
              <a:latin typeface="Montserrat" pitchFamily="2" charset="0"/>
              <a:cs typeface="Segoe UI" panose="020B0502040204020203" pitchFamily="34" charset="0"/>
            </a:rPr>
            <a:t>Grace </a:t>
          </a:r>
          <a:r>
            <a:rPr lang="en-US" sz="800" b="1" dirty="0" err="1">
              <a:solidFill>
                <a:srgbClr val="004B87"/>
              </a:solidFill>
              <a:latin typeface="Montserrat" pitchFamily="2" charset="0"/>
              <a:cs typeface="Segoe UI" panose="020B0502040204020203" pitchFamily="34" charset="0"/>
            </a:rPr>
            <a:t>Stankus</a:t>
          </a:r>
          <a:endParaRPr lang="en-US" sz="800" b="1" dirty="0">
            <a:solidFill>
              <a:srgbClr val="004B87"/>
            </a:solidFill>
            <a:latin typeface="Montserrat" pitchFamily="2" charset="0"/>
            <a:cs typeface="Segoe UI" panose="020B0502040204020203" pitchFamily="34" charset="0"/>
          </a:endParaRPr>
        </a:p>
        <a:p>
          <a:pPr>
            <a:lnSpc>
              <a:spcPct val="80000"/>
            </a:lnSpc>
            <a:spcAft>
              <a:spcPts val="200"/>
            </a:spcAft>
          </a:pPr>
          <a:r>
            <a:rPr lang="fr-FR" sz="700" dirty="0" err="1">
              <a:solidFill>
                <a:srgbClr val="004B87"/>
              </a:solidFill>
              <a:latin typeface="Georgia" panose="02040502050405020303" pitchFamily="18" charset="0"/>
              <a:cs typeface="Segoe UI" panose="020B0502040204020203" pitchFamily="34" charset="0"/>
            </a:rPr>
            <a:t>Statewide</a:t>
          </a:r>
          <a:r>
            <a:rPr lang="fr-FR" sz="700" dirty="0">
              <a:solidFill>
                <a:srgbClr val="004B87"/>
              </a:solidFill>
              <a:latin typeface="Georgia" panose="02040502050405020303" pitchFamily="18" charset="0"/>
              <a:cs typeface="Segoe UI" panose="020B0502040204020203" pitchFamily="34" charset="0"/>
            </a:rPr>
            <a:t> Transit </a:t>
          </a:r>
          <a:r>
            <a:rPr lang="fr-FR" sz="700" dirty="0" err="1">
              <a:solidFill>
                <a:srgbClr val="004B87"/>
              </a:solidFill>
              <a:latin typeface="Georgia" panose="02040502050405020303" pitchFamily="18" charset="0"/>
              <a:cs typeface="Segoe UI" panose="020B0502040204020203" pitchFamily="34" charset="0"/>
            </a:rPr>
            <a:t>Planner</a:t>
          </a:r>
          <a:r>
            <a:rPr lang="fr-FR" sz="700" dirty="0">
              <a:solidFill>
                <a:srgbClr val="004B87"/>
              </a:solidFill>
              <a:latin typeface="Georgia" panose="02040502050405020303" pitchFamily="18" charset="0"/>
              <a:cs typeface="Segoe UI" panose="020B0502040204020203" pitchFamily="34" charset="0"/>
            </a:rPr>
            <a:t> (#00040)</a:t>
          </a:r>
          <a:endParaRPr lang="en-US" sz="700" dirty="0">
            <a:solidFill>
              <a:srgbClr val="004B87"/>
            </a:solidFill>
            <a:latin typeface="Georgia" panose="02040502050405020303" pitchFamily="18" charset="0"/>
          </a:endParaRPr>
        </a:p>
      </dgm:t>
    </dgm:pt>
    <dgm:pt modelId="{8627400E-23BD-4D5A-884F-120435973FED}" type="parTrans" cxnId="{2F52560E-1917-4412-85AF-4DA27A67C87C}">
      <dgm:prSet/>
      <dgm:spPr>
        <a:ln>
          <a:solidFill>
            <a:srgbClr val="0F3F6E"/>
          </a:solidFill>
        </a:ln>
      </dgm:spPr>
      <dgm:t>
        <a:bodyPr/>
        <a:lstStyle/>
        <a:p>
          <a:endParaRPr lang="en-US" sz="700">
            <a:latin typeface="+mn-lt"/>
          </a:endParaRPr>
        </a:p>
      </dgm:t>
    </dgm:pt>
    <dgm:pt modelId="{8295A3BD-932F-4A8B-BF07-5F688D433713}" type="sibTrans" cxnId="{2F52560E-1917-4412-85AF-4DA27A67C87C}">
      <dgm:prSet/>
      <dgm:spPr/>
      <dgm:t>
        <a:bodyPr/>
        <a:lstStyle/>
        <a:p>
          <a:endParaRPr lang="en-US" sz="700">
            <a:latin typeface="+mn-lt"/>
          </a:endParaRPr>
        </a:p>
      </dgm:t>
    </dgm:pt>
    <dgm:pt modelId="{D63DDE46-0CF4-4BDA-A456-0367B6BBA3E1}">
      <dgm:prSet custT="1"/>
      <dgm:spPr>
        <a:solidFill>
          <a:srgbClr val="0085AD"/>
        </a:solidFill>
        <a:ln>
          <a:solidFill>
            <a:srgbClr val="008675"/>
          </a:solidFill>
        </a:ln>
      </dgm:spPr>
      <dgm:t>
        <a:bodyPr/>
        <a:lstStyle/>
        <a:p>
          <a:r>
            <a:rPr lang="en-US" sz="800" b="1" dirty="0">
              <a:latin typeface="Montserrat" pitchFamily="2" charset="0"/>
              <a:cs typeface="Segoe UI" panose="020B0502040204020203" pitchFamily="34" charset="0"/>
            </a:rPr>
            <a:t>Alan Saunders</a:t>
          </a:r>
        </a:p>
        <a:p>
          <a:r>
            <a:rPr lang="en-US" sz="700" dirty="0">
              <a:latin typeface="Georgia" panose="02040502050405020303" pitchFamily="18" charset="0"/>
              <a:cs typeface="Segoe UI" panose="020B0502040204020203" pitchFamily="34" charset="0"/>
            </a:rPr>
            <a:t>Engineering Manager (#00151)</a:t>
          </a:r>
        </a:p>
      </dgm:t>
    </dgm:pt>
    <dgm:pt modelId="{FC18D4C1-B96F-4C7A-9C38-FCDF11B16A1A}" type="parTrans" cxnId="{DE016205-C586-437B-8426-FA7904BE32B2}">
      <dgm:prSet/>
      <dgm:spPr>
        <a:ln>
          <a:solidFill>
            <a:srgbClr val="0F3F6E"/>
          </a:solidFill>
        </a:ln>
      </dgm:spPr>
      <dgm:t>
        <a:bodyPr/>
        <a:lstStyle/>
        <a:p>
          <a:endParaRPr lang="en-US" sz="700">
            <a:latin typeface="+mn-lt"/>
          </a:endParaRPr>
        </a:p>
      </dgm:t>
    </dgm:pt>
    <dgm:pt modelId="{CD59CCB5-ED5D-42EC-B824-E0F6F69D21E6}" type="sibTrans" cxnId="{DE016205-C586-437B-8426-FA7904BE32B2}">
      <dgm:prSet/>
      <dgm:spPr/>
      <dgm:t>
        <a:bodyPr/>
        <a:lstStyle/>
        <a:p>
          <a:endParaRPr lang="en-US" sz="700">
            <a:latin typeface="+mn-lt"/>
          </a:endParaRPr>
        </a:p>
      </dgm:t>
    </dgm:pt>
    <dgm:pt modelId="{D2C387C7-947E-4D50-ACC6-6BD24CB2227F}">
      <dgm:prSet custT="1"/>
      <dgm:spPr>
        <a:noFill/>
        <a:ln>
          <a:solidFill>
            <a:srgbClr val="0085AD"/>
          </a:solidFill>
        </a:ln>
      </dgm:spPr>
      <dgm:t>
        <a:bodyPr/>
        <a:lstStyle/>
        <a:p>
          <a:pPr>
            <a:lnSpc>
              <a:spcPct val="80000"/>
            </a:lnSpc>
            <a:spcAft>
              <a:spcPts val="200"/>
            </a:spcAft>
          </a:pPr>
          <a:r>
            <a:rPr lang="fr-FR" sz="800" b="1" dirty="0">
              <a:solidFill>
                <a:srgbClr val="004B87"/>
              </a:solidFill>
              <a:latin typeface="Montserrat" pitchFamily="2" charset="0"/>
              <a:cs typeface="Segoe UI" panose="020B0502040204020203" pitchFamily="34" charset="0"/>
            </a:rPr>
            <a:t>Bethel </a:t>
          </a:r>
          <a:r>
            <a:rPr lang="fr-FR" sz="800" b="1" dirty="0" err="1">
              <a:solidFill>
                <a:srgbClr val="004B87"/>
              </a:solidFill>
              <a:latin typeface="Montserrat" pitchFamily="2" charset="0"/>
              <a:cs typeface="Segoe UI" panose="020B0502040204020203" pitchFamily="34" charset="0"/>
            </a:rPr>
            <a:t>Kefyalew</a:t>
          </a:r>
          <a:endParaRPr lang="fr-FR" sz="800" b="1" dirty="0">
            <a:solidFill>
              <a:srgbClr val="004B87"/>
            </a:solidFill>
            <a:latin typeface="Montserrat" pitchFamily="2" charset="0"/>
            <a:cs typeface="Segoe UI" panose="020B0502040204020203" pitchFamily="34" charset="0"/>
          </a:endParaRPr>
        </a:p>
        <a:p>
          <a:pPr>
            <a:lnSpc>
              <a:spcPct val="80000"/>
            </a:lnSpc>
            <a:spcAft>
              <a:spcPts val="200"/>
            </a:spcAft>
          </a:pPr>
          <a:r>
            <a:rPr lang="fr-FR" sz="700" dirty="0">
              <a:solidFill>
                <a:srgbClr val="004B87"/>
              </a:solidFill>
              <a:latin typeface="Georgia" panose="02040502050405020303" pitchFamily="18" charset="0"/>
              <a:cs typeface="Segoe UI" panose="020B0502040204020203" pitchFamily="34" charset="0"/>
            </a:rPr>
            <a:t>Rail and Transit </a:t>
          </a:r>
          <a:r>
            <a:rPr lang="fr-FR" sz="700" dirty="0" err="1">
              <a:solidFill>
                <a:srgbClr val="004B87"/>
              </a:solidFill>
              <a:latin typeface="Georgia" panose="02040502050405020303" pitchFamily="18" charset="0"/>
              <a:cs typeface="Segoe UI" panose="020B0502040204020203" pitchFamily="34" charset="0"/>
            </a:rPr>
            <a:t>Engineer</a:t>
          </a:r>
          <a:r>
            <a:rPr lang="fr-FR" sz="700" dirty="0">
              <a:solidFill>
                <a:srgbClr val="004B87"/>
              </a:solidFill>
              <a:latin typeface="Georgia" panose="02040502050405020303" pitchFamily="18" charset="0"/>
              <a:cs typeface="Segoe UI" panose="020B0502040204020203" pitchFamily="34" charset="0"/>
            </a:rPr>
            <a:t> (#00052)</a:t>
          </a:r>
        </a:p>
      </dgm:t>
    </dgm:pt>
    <dgm:pt modelId="{31B147A4-F414-4ED7-8430-C5DEBD4058A0}" type="parTrans" cxnId="{2972CBBF-2B33-41AF-9E0A-366C2442B09F}">
      <dgm:prSet/>
      <dgm:spPr>
        <a:ln>
          <a:solidFill>
            <a:srgbClr val="0F3F6E"/>
          </a:solidFill>
        </a:ln>
      </dgm:spPr>
      <dgm:t>
        <a:bodyPr/>
        <a:lstStyle/>
        <a:p>
          <a:endParaRPr lang="en-US" sz="700">
            <a:latin typeface="+mn-lt"/>
          </a:endParaRPr>
        </a:p>
      </dgm:t>
    </dgm:pt>
    <dgm:pt modelId="{D6DD3DBE-F499-4840-8DEB-AA52DDB2A68D}" type="sibTrans" cxnId="{2972CBBF-2B33-41AF-9E0A-366C2442B09F}">
      <dgm:prSet/>
      <dgm:spPr/>
      <dgm:t>
        <a:bodyPr/>
        <a:lstStyle/>
        <a:p>
          <a:endParaRPr lang="en-US" sz="700">
            <a:latin typeface="+mn-lt"/>
          </a:endParaRPr>
        </a:p>
      </dgm:t>
    </dgm:pt>
    <dgm:pt modelId="{5034D144-43A4-4FBB-A2EE-E738611B3554}">
      <dgm:prSet custT="1"/>
      <dgm:spPr>
        <a:solidFill>
          <a:schemeClr val="bg1"/>
        </a:solidFill>
        <a:ln>
          <a:solidFill>
            <a:srgbClr val="0085AD"/>
          </a:solidFill>
        </a:ln>
      </dgm:spPr>
      <dgm:t>
        <a:bodyPr/>
        <a:lstStyle/>
        <a:p>
          <a:pPr>
            <a:lnSpc>
              <a:spcPct val="80000"/>
            </a:lnSpc>
            <a:spcAft>
              <a:spcPts val="200"/>
            </a:spcAft>
          </a:pPr>
          <a:r>
            <a:rPr lang="en-US" sz="800" b="1" dirty="0">
              <a:solidFill>
                <a:srgbClr val="004B87"/>
              </a:solidFill>
              <a:latin typeface="Montserrat" panose="00000500000000000000" pitchFamily="50" charset="0"/>
            </a:rPr>
            <a:t>Kyle </a:t>
          </a:r>
          <a:r>
            <a:rPr lang="en-US" sz="800" b="1" dirty="0" err="1">
              <a:solidFill>
                <a:srgbClr val="004B87"/>
              </a:solidFill>
              <a:latin typeface="Montserrat" panose="00000500000000000000" pitchFamily="50" charset="0"/>
            </a:rPr>
            <a:t>Trissel</a:t>
          </a:r>
          <a:endParaRPr lang="en-US" sz="800" b="1" dirty="0">
            <a:solidFill>
              <a:srgbClr val="004B87"/>
            </a:solidFill>
            <a:latin typeface="Montserrat" panose="00000500000000000000" pitchFamily="50" charset="0"/>
          </a:endParaRPr>
        </a:p>
        <a:p>
          <a:pPr>
            <a:lnSpc>
              <a:spcPct val="90000"/>
            </a:lnSpc>
            <a:spcAft>
              <a:spcPct val="35000"/>
            </a:spcAft>
          </a:pPr>
          <a:r>
            <a:rPr lang="en-US" sz="700" dirty="0">
              <a:solidFill>
                <a:srgbClr val="004B87"/>
              </a:solidFill>
              <a:latin typeface="Georgia" panose="02040502050405020303" pitchFamily="18" charset="0"/>
            </a:rPr>
            <a:t>Statewide Programs Manager (#00023)</a:t>
          </a:r>
        </a:p>
      </dgm:t>
    </dgm:pt>
    <dgm:pt modelId="{35B27ACA-4614-4E30-AE5C-67189D3C49DF}" type="parTrans" cxnId="{68647E40-2D31-49C6-A897-9554E575BA7C}">
      <dgm:prSet/>
      <dgm:spPr>
        <a:ln>
          <a:solidFill>
            <a:srgbClr val="004B87"/>
          </a:solidFill>
        </a:ln>
      </dgm:spPr>
      <dgm:t>
        <a:bodyPr/>
        <a:lstStyle/>
        <a:p>
          <a:endParaRPr lang="en-US">
            <a:ln>
              <a:solidFill>
                <a:srgbClr val="004B87"/>
              </a:solidFill>
            </a:ln>
          </a:endParaRPr>
        </a:p>
      </dgm:t>
    </dgm:pt>
    <dgm:pt modelId="{8323BDAD-CEBE-41FE-B40B-753858C996F5}" type="sibTrans" cxnId="{68647E40-2D31-49C6-A897-9554E575BA7C}">
      <dgm:prSet/>
      <dgm:spPr/>
      <dgm:t>
        <a:bodyPr/>
        <a:lstStyle/>
        <a:p>
          <a:endParaRPr lang="en-US"/>
        </a:p>
      </dgm:t>
    </dgm:pt>
    <dgm:pt modelId="{57E9C614-68AF-4E2F-BBD6-039F164FEA3C}">
      <dgm:prSet custT="1"/>
      <dgm:spPr>
        <a:noFill/>
        <a:ln>
          <a:solidFill>
            <a:srgbClr val="00C1D5"/>
          </a:solidFill>
        </a:ln>
      </dgm:spPr>
      <dgm:t>
        <a:bodyPr/>
        <a:lstStyle/>
        <a:p>
          <a:r>
            <a:rPr lang="en-US" sz="800" b="1" dirty="0">
              <a:solidFill>
                <a:srgbClr val="004B87"/>
              </a:solidFill>
              <a:latin typeface="Montserrat" pitchFamily="2" charset="0"/>
              <a:cs typeface="Segoe UI" panose="020B0502040204020203" pitchFamily="34" charset="0"/>
            </a:rPr>
            <a:t>Paige Lazar</a:t>
          </a:r>
        </a:p>
        <a:p>
          <a:r>
            <a:rPr lang="fr-FR" sz="700" dirty="0" err="1">
              <a:solidFill>
                <a:srgbClr val="004B87"/>
              </a:solidFill>
              <a:latin typeface="Georgia" panose="02040502050405020303" pitchFamily="18" charset="0"/>
              <a:cs typeface="Segoe UI" panose="020B0502040204020203" pitchFamily="34" charset="0"/>
            </a:rPr>
            <a:t>Statewide</a:t>
          </a:r>
          <a:r>
            <a:rPr lang="fr-FR" sz="700" dirty="0">
              <a:solidFill>
                <a:srgbClr val="004B87"/>
              </a:solidFill>
              <a:latin typeface="Georgia" panose="02040502050405020303" pitchFamily="18" charset="0"/>
              <a:cs typeface="Segoe UI" panose="020B0502040204020203" pitchFamily="34" charset="0"/>
            </a:rPr>
            <a:t> Transit Planner (#14045)</a:t>
          </a:r>
          <a:endParaRPr lang="en-US" sz="700" dirty="0">
            <a:solidFill>
              <a:srgbClr val="004B87"/>
            </a:solidFill>
            <a:latin typeface="Georgia" panose="02040502050405020303" pitchFamily="18" charset="0"/>
          </a:endParaRPr>
        </a:p>
      </dgm:t>
    </dgm:pt>
    <dgm:pt modelId="{7F219C7F-CF27-4C47-A705-16DD81E551D6}" type="parTrans" cxnId="{2E71CE47-11CF-4785-9099-91ECB06C7F10}">
      <dgm:prSet/>
      <dgm:spPr/>
      <dgm:t>
        <a:bodyPr/>
        <a:lstStyle/>
        <a:p>
          <a:endParaRPr lang="en-US"/>
        </a:p>
      </dgm:t>
    </dgm:pt>
    <dgm:pt modelId="{01C5564F-75AA-4EF6-9E3C-95071809F510}" type="sibTrans" cxnId="{2E71CE47-11CF-4785-9099-91ECB06C7F10}">
      <dgm:prSet/>
      <dgm:spPr/>
      <dgm:t>
        <a:bodyPr/>
        <a:lstStyle/>
        <a:p>
          <a:endParaRPr lang="en-US"/>
        </a:p>
      </dgm:t>
    </dgm:pt>
    <dgm:pt modelId="{EE4955BF-9A69-4904-B012-6E54B985ADB7}">
      <dgm:prSet custT="1"/>
      <dgm:spPr>
        <a:noFill/>
        <a:ln>
          <a:solidFill>
            <a:srgbClr val="00C1D5"/>
          </a:solidFill>
        </a:ln>
      </dgm:spPr>
      <dgm:t>
        <a:bodyPr/>
        <a:lstStyle/>
        <a:p>
          <a:pPr>
            <a:lnSpc>
              <a:spcPct val="80000"/>
            </a:lnSpc>
            <a:spcAft>
              <a:spcPts val="200"/>
            </a:spcAft>
          </a:pPr>
          <a:r>
            <a:rPr lang="en-US" sz="800" b="1" dirty="0">
              <a:solidFill>
                <a:srgbClr val="004B87"/>
              </a:solidFill>
              <a:latin typeface="Montserrat" pitchFamily="2" charset="0"/>
              <a:cs typeface="Segoe UI" panose="020B0502040204020203" pitchFamily="34" charset="0"/>
            </a:rPr>
            <a:t>Mitch Huber</a:t>
          </a:r>
        </a:p>
        <a:p>
          <a:pPr>
            <a:lnSpc>
              <a:spcPct val="80000"/>
            </a:lnSpc>
            <a:spcAft>
              <a:spcPts val="200"/>
            </a:spcAft>
          </a:pPr>
          <a:r>
            <a:rPr lang="fr-FR" sz="700" dirty="0" err="1">
              <a:solidFill>
                <a:srgbClr val="004B87"/>
              </a:solidFill>
              <a:latin typeface="Georgia" panose="02040502050405020303" pitchFamily="18" charset="0"/>
              <a:cs typeface="Segoe UI" panose="020B0502040204020203" pitchFamily="34" charset="0"/>
            </a:rPr>
            <a:t>Statewide</a:t>
          </a:r>
          <a:r>
            <a:rPr lang="fr-FR" sz="700" dirty="0">
              <a:solidFill>
                <a:srgbClr val="004B87"/>
              </a:solidFill>
              <a:latin typeface="Georgia" panose="02040502050405020303" pitchFamily="18" charset="0"/>
              <a:cs typeface="Segoe UI" panose="020B0502040204020203" pitchFamily="34" charset="0"/>
            </a:rPr>
            <a:t> Transit Planner (#00980)</a:t>
          </a:r>
          <a:endParaRPr lang="en-US" sz="700" dirty="0">
            <a:solidFill>
              <a:srgbClr val="004B87"/>
            </a:solidFill>
            <a:latin typeface="Georgia" panose="02040502050405020303" pitchFamily="18" charset="0"/>
          </a:endParaRPr>
        </a:p>
      </dgm:t>
    </dgm:pt>
    <dgm:pt modelId="{AC1B7FCD-B303-4282-BF75-F4C1C695E203}" type="parTrans" cxnId="{7A8B5391-5728-41BB-AF8E-1BD137CFE637}">
      <dgm:prSet/>
      <dgm:spPr/>
      <dgm:t>
        <a:bodyPr/>
        <a:lstStyle/>
        <a:p>
          <a:endParaRPr lang="en-US"/>
        </a:p>
      </dgm:t>
    </dgm:pt>
    <dgm:pt modelId="{C3E54890-28CE-4695-80A6-B44895BDB2EB}" type="sibTrans" cxnId="{7A8B5391-5728-41BB-AF8E-1BD137CFE637}">
      <dgm:prSet/>
      <dgm:spPr/>
      <dgm:t>
        <a:bodyPr/>
        <a:lstStyle/>
        <a:p>
          <a:endParaRPr lang="en-US"/>
        </a:p>
      </dgm:t>
    </dgm:pt>
    <dgm:pt modelId="{257DCBA4-CE5F-4700-836F-D0D8AA0B7770}" type="pres">
      <dgm:prSet presAssocID="{EF60DEC2-FABA-4A19-82EA-6924C58F82D4}" presName="hierChild1" presStyleCnt="0">
        <dgm:presLayoutVars>
          <dgm:orgChart val="1"/>
          <dgm:chPref val="1"/>
          <dgm:dir/>
          <dgm:animOne val="branch"/>
          <dgm:animLvl val="lvl"/>
          <dgm:resizeHandles/>
        </dgm:presLayoutVars>
      </dgm:prSet>
      <dgm:spPr/>
    </dgm:pt>
    <dgm:pt modelId="{2CC3C9AC-DBEF-49D6-894F-8801391BA3C2}" type="pres">
      <dgm:prSet presAssocID="{5985AB7D-9341-41B7-B717-BC6FB4D12C16}" presName="hierRoot1" presStyleCnt="0">
        <dgm:presLayoutVars>
          <dgm:hierBranch val="init"/>
        </dgm:presLayoutVars>
      </dgm:prSet>
      <dgm:spPr/>
    </dgm:pt>
    <dgm:pt modelId="{9DE32266-2E4D-41B9-844F-7DAFA8A66DB5}" type="pres">
      <dgm:prSet presAssocID="{5985AB7D-9341-41B7-B717-BC6FB4D12C16}" presName="rootComposite1" presStyleCnt="0"/>
      <dgm:spPr/>
    </dgm:pt>
    <dgm:pt modelId="{062C6AC2-5B56-4237-A204-35A56E55C160}" type="pres">
      <dgm:prSet presAssocID="{5985AB7D-9341-41B7-B717-BC6FB4D12C16}" presName="rootText1" presStyleLbl="node0" presStyleIdx="0" presStyleCnt="1" custScaleX="173501" custScaleY="115853" custLinFactNeighborX="28705" custLinFactNeighborY="-4665">
        <dgm:presLayoutVars>
          <dgm:chPref val="3"/>
        </dgm:presLayoutVars>
      </dgm:prSet>
      <dgm:spPr/>
    </dgm:pt>
    <dgm:pt modelId="{538A3C0B-571B-4338-9BA3-6ACD2E61FE00}" type="pres">
      <dgm:prSet presAssocID="{5985AB7D-9341-41B7-B717-BC6FB4D12C16}" presName="rootConnector1" presStyleLbl="node1" presStyleIdx="0" presStyleCnt="0"/>
      <dgm:spPr/>
    </dgm:pt>
    <dgm:pt modelId="{EEDF403D-81C1-4A2B-8E5D-98AE3B19F7C8}" type="pres">
      <dgm:prSet presAssocID="{5985AB7D-9341-41B7-B717-BC6FB4D12C16}" presName="hierChild2" presStyleCnt="0"/>
      <dgm:spPr/>
    </dgm:pt>
    <dgm:pt modelId="{775686F1-A6B7-484F-BE2B-5DB406FB7FFE}" type="pres">
      <dgm:prSet presAssocID="{FC18D4C1-B96F-4C7A-9C38-FCDF11B16A1A}" presName="Name37" presStyleLbl="parChTrans1D2" presStyleIdx="0" presStyleCnt="5"/>
      <dgm:spPr/>
    </dgm:pt>
    <dgm:pt modelId="{6280A5C3-CF28-432E-8B8D-A0CE97C2F87D}" type="pres">
      <dgm:prSet presAssocID="{D63DDE46-0CF4-4BDA-A456-0367B6BBA3E1}" presName="hierRoot2" presStyleCnt="0">
        <dgm:presLayoutVars>
          <dgm:hierBranch val="init"/>
        </dgm:presLayoutVars>
      </dgm:prSet>
      <dgm:spPr/>
    </dgm:pt>
    <dgm:pt modelId="{F1F24B5D-1FF2-4D78-AAD3-80AA2C9B2C86}" type="pres">
      <dgm:prSet presAssocID="{D63DDE46-0CF4-4BDA-A456-0367B6BBA3E1}" presName="rootComposite" presStyleCnt="0"/>
      <dgm:spPr/>
    </dgm:pt>
    <dgm:pt modelId="{0C3A18F1-EE67-44A8-9A2E-C1ADC65EFF8B}" type="pres">
      <dgm:prSet presAssocID="{D63DDE46-0CF4-4BDA-A456-0367B6BBA3E1}" presName="rootText" presStyleLbl="node2" presStyleIdx="0" presStyleCnt="5" custScaleX="169575" custScaleY="110205" custLinFactNeighborX="24701" custLinFactNeighborY="-8297">
        <dgm:presLayoutVars>
          <dgm:chPref val="3"/>
        </dgm:presLayoutVars>
      </dgm:prSet>
      <dgm:spPr/>
    </dgm:pt>
    <dgm:pt modelId="{B218995A-14A6-40CC-AB4B-2DDE755A1E77}" type="pres">
      <dgm:prSet presAssocID="{D63DDE46-0CF4-4BDA-A456-0367B6BBA3E1}" presName="rootConnector" presStyleLbl="node2" presStyleIdx="0" presStyleCnt="5"/>
      <dgm:spPr/>
    </dgm:pt>
    <dgm:pt modelId="{7A86BDF6-A939-40EE-9021-3EF1175135E5}" type="pres">
      <dgm:prSet presAssocID="{D63DDE46-0CF4-4BDA-A456-0367B6BBA3E1}" presName="hierChild4" presStyleCnt="0"/>
      <dgm:spPr/>
    </dgm:pt>
    <dgm:pt modelId="{4D1293D8-B037-4A52-A493-4C6CAF8B0C21}" type="pres">
      <dgm:prSet presAssocID="{31B147A4-F414-4ED7-8430-C5DEBD4058A0}" presName="Name37" presStyleLbl="parChTrans1D3" presStyleIdx="0" presStyleCnt="16"/>
      <dgm:spPr/>
    </dgm:pt>
    <dgm:pt modelId="{D6A2F9AC-47EA-4434-81E8-84FB43E5F139}" type="pres">
      <dgm:prSet presAssocID="{D2C387C7-947E-4D50-ACC6-6BD24CB2227F}" presName="hierRoot2" presStyleCnt="0">
        <dgm:presLayoutVars>
          <dgm:hierBranch val="init"/>
        </dgm:presLayoutVars>
      </dgm:prSet>
      <dgm:spPr/>
    </dgm:pt>
    <dgm:pt modelId="{2895DCBC-CACB-4A9E-8B7E-8BBF0A40E303}" type="pres">
      <dgm:prSet presAssocID="{D2C387C7-947E-4D50-ACC6-6BD24CB2227F}" presName="rootComposite" presStyleCnt="0"/>
      <dgm:spPr/>
    </dgm:pt>
    <dgm:pt modelId="{686DC13F-CC78-485B-BC2E-C76BFF43DA92}" type="pres">
      <dgm:prSet presAssocID="{D2C387C7-947E-4D50-ACC6-6BD24CB2227F}" presName="rootText" presStyleLbl="node3" presStyleIdx="0" presStyleCnt="16" custScaleX="148579" custScaleY="96005" custLinFactNeighborX="23343" custLinFactNeighborY="6169">
        <dgm:presLayoutVars>
          <dgm:chPref val="3"/>
        </dgm:presLayoutVars>
      </dgm:prSet>
      <dgm:spPr/>
    </dgm:pt>
    <dgm:pt modelId="{2A3BDCB2-DAD5-4430-922E-D1A7C5D48DB3}" type="pres">
      <dgm:prSet presAssocID="{D2C387C7-947E-4D50-ACC6-6BD24CB2227F}" presName="rootConnector" presStyleLbl="node3" presStyleIdx="0" presStyleCnt="16"/>
      <dgm:spPr/>
    </dgm:pt>
    <dgm:pt modelId="{5584D828-5724-4E89-A523-A0AC093EDC75}" type="pres">
      <dgm:prSet presAssocID="{D2C387C7-947E-4D50-ACC6-6BD24CB2227F}" presName="hierChild4" presStyleCnt="0"/>
      <dgm:spPr/>
    </dgm:pt>
    <dgm:pt modelId="{D0EA4A14-900F-4BDA-BC4C-F943954B4E78}" type="pres">
      <dgm:prSet presAssocID="{D2C387C7-947E-4D50-ACC6-6BD24CB2227F}" presName="hierChild5" presStyleCnt="0"/>
      <dgm:spPr/>
    </dgm:pt>
    <dgm:pt modelId="{FE50BF74-49A5-4FD6-BE71-51D701CCF0E0}" type="pres">
      <dgm:prSet presAssocID="{D63DDE46-0CF4-4BDA-A456-0367B6BBA3E1}" presName="hierChild5" presStyleCnt="0"/>
      <dgm:spPr/>
    </dgm:pt>
    <dgm:pt modelId="{B01160E9-9537-4BF4-8EE5-5DD752790C3E}" type="pres">
      <dgm:prSet presAssocID="{897AFB39-6E14-4DE2-BA17-394D169CE00A}" presName="Name37" presStyleLbl="parChTrans1D2" presStyleIdx="1" presStyleCnt="5"/>
      <dgm:spPr/>
    </dgm:pt>
    <dgm:pt modelId="{DFD881C6-AD34-431F-8901-9B243DAADCE4}" type="pres">
      <dgm:prSet presAssocID="{11074204-15A6-4D03-890F-314B42495997}" presName="hierRoot2" presStyleCnt="0">
        <dgm:presLayoutVars>
          <dgm:hierBranch val="r"/>
        </dgm:presLayoutVars>
      </dgm:prSet>
      <dgm:spPr/>
    </dgm:pt>
    <dgm:pt modelId="{C3A4CB59-6A18-4214-97D9-0689B9398929}" type="pres">
      <dgm:prSet presAssocID="{11074204-15A6-4D03-890F-314B42495997}" presName="rootComposite" presStyleCnt="0"/>
      <dgm:spPr/>
    </dgm:pt>
    <dgm:pt modelId="{C8627ADA-3563-426B-9136-015BD5ACD9E3}" type="pres">
      <dgm:prSet presAssocID="{11074204-15A6-4D03-890F-314B42495997}" presName="rootText" presStyleLbl="node2" presStyleIdx="1" presStyleCnt="5" custScaleX="169620" custScaleY="110205" custLinFactNeighborX="61735" custLinFactNeighborY="-7279">
        <dgm:presLayoutVars>
          <dgm:chPref val="3"/>
        </dgm:presLayoutVars>
      </dgm:prSet>
      <dgm:spPr/>
    </dgm:pt>
    <dgm:pt modelId="{A538E049-75D4-4D60-808D-2CB7ECC6FC55}" type="pres">
      <dgm:prSet presAssocID="{11074204-15A6-4D03-890F-314B42495997}" presName="rootConnector" presStyleLbl="node2" presStyleIdx="1" presStyleCnt="5"/>
      <dgm:spPr/>
    </dgm:pt>
    <dgm:pt modelId="{96BAE1C0-2B89-4F3C-9979-07735A92B82D}" type="pres">
      <dgm:prSet presAssocID="{11074204-15A6-4D03-890F-314B42495997}" presName="hierChild4" presStyleCnt="0"/>
      <dgm:spPr/>
    </dgm:pt>
    <dgm:pt modelId="{BAC01B2A-7775-4814-9FD0-6D93601EEA0F}" type="pres">
      <dgm:prSet presAssocID="{4E259523-D307-4334-84EC-903A119B522D}" presName="Name50" presStyleLbl="parChTrans1D3" presStyleIdx="1" presStyleCnt="16"/>
      <dgm:spPr/>
    </dgm:pt>
    <dgm:pt modelId="{5010FDB8-794B-4669-AA5F-3276F3D73358}" type="pres">
      <dgm:prSet presAssocID="{C3B9C7A1-CE22-4081-9203-A4F82518B1C8}" presName="hierRoot2" presStyleCnt="0">
        <dgm:presLayoutVars>
          <dgm:hierBranch val="r"/>
        </dgm:presLayoutVars>
      </dgm:prSet>
      <dgm:spPr/>
    </dgm:pt>
    <dgm:pt modelId="{5794AA47-56E3-4F18-853F-C1C94A91782A}" type="pres">
      <dgm:prSet presAssocID="{C3B9C7A1-CE22-4081-9203-A4F82518B1C8}" presName="rootComposite" presStyleCnt="0"/>
      <dgm:spPr/>
    </dgm:pt>
    <dgm:pt modelId="{7F4CBA8E-DA85-44F6-B5D5-342E53ACA466}" type="pres">
      <dgm:prSet presAssocID="{C3B9C7A1-CE22-4081-9203-A4F82518B1C8}" presName="rootText" presStyleLbl="node3" presStyleIdx="1" presStyleCnt="16" custScaleX="148579" custScaleY="96005" custLinFactY="100000" custLinFactNeighborX="-11073" custLinFactNeighborY="146205">
        <dgm:presLayoutVars>
          <dgm:chPref val="3"/>
        </dgm:presLayoutVars>
      </dgm:prSet>
      <dgm:spPr/>
    </dgm:pt>
    <dgm:pt modelId="{A9A7A732-99E8-4B4A-86AB-6674E35D6FA7}" type="pres">
      <dgm:prSet presAssocID="{C3B9C7A1-CE22-4081-9203-A4F82518B1C8}" presName="rootConnector" presStyleLbl="node3" presStyleIdx="1" presStyleCnt="16"/>
      <dgm:spPr/>
    </dgm:pt>
    <dgm:pt modelId="{A1C2321F-6374-410F-A2FB-685647DAB32A}" type="pres">
      <dgm:prSet presAssocID="{C3B9C7A1-CE22-4081-9203-A4F82518B1C8}" presName="hierChild4" presStyleCnt="0"/>
      <dgm:spPr/>
    </dgm:pt>
    <dgm:pt modelId="{A9A4B5A2-8AF7-480B-8E0D-9E0495791A11}" type="pres">
      <dgm:prSet presAssocID="{C3B9C7A1-CE22-4081-9203-A4F82518B1C8}" presName="hierChild5" presStyleCnt="0"/>
      <dgm:spPr/>
    </dgm:pt>
    <dgm:pt modelId="{40AF65BA-3F29-473F-B785-3BB70B5ADA06}" type="pres">
      <dgm:prSet presAssocID="{173D1967-6531-49C6-9E2F-9EB4E0931ED2}" presName="Name111" presStyleLbl="parChTrans1D4" presStyleIdx="0" presStyleCnt="5"/>
      <dgm:spPr/>
    </dgm:pt>
    <dgm:pt modelId="{26026C29-4150-41B8-8677-096D71C1D4BB}" type="pres">
      <dgm:prSet presAssocID="{A9518C9C-D1F9-4969-B99F-CB33DB1A37BB}" presName="hierRoot3" presStyleCnt="0">
        <dgm:presLayoutVars>
          <dgm:hierBranch val="r"/>
        </dgm:presLayoutVars>
      </dgm:prSet>
      <dgm:spPr/>
    </dgm:pt>
    <dgm:pt modelId="{E9C04B95-61A5-41D5-B910-F2953EB0117A}" type="pres">
      <dgm:prSet presAssocID="{A9518C9C-D1F9-4969-B99F-CB33DB1A37BB}" presName="rootComposite3" presStyleCnt="0"/>
      <dgm:spPr/>
    </dgm:pt>
    <dgm:pt modelId="{829F4159-40C9-44F5-8B26-7AA973330A24}" type="pres">
      <dgm:prSet presAssocID="{A9518C9C-D1F9-4969-B99F-CB33DB1A37BB}" presName="rootText3" presStyleLbl="asst3" presStyleIdx="0" presStyleCnt="1" custScaleX="132677" custScaleY="86184" custLinFactY="100000" custLinFactNeighborX="-9993" custLinFactNeighborY="147104">
        <dgm:presLayoutVars>
          <dgm:chPref val="3"/>
        </dgm:presLayoutVars>
      </dgm:prSet>
      <dgm:spPr/>
    </dgm:pt>
    <dgm:pt modelId="{F223A335-421D-45D0-8477-9FEC54E2A87D}" type="pres">
      <dgm:prSet presAssocID="{A9518C9C-D1F9-4969-B99F-CB33DB1A37BB}" presName="rootConnector3" presStyleLbl="asst3" presStyleIdx="0" presStyleCnt="1"/>
      <dgm:spPr/>
    </dgm:pt>
    <dgm:pt modelId="{C2FA1730-2E07-4BC0-9F5A-D29855244757}" type="pres">
      <dgm:prSet presAssocID="{A9518C9C-D1F9-4969-B99F-CB33DB1A37BB}" presName="hierChild6" presStyleCnt="0"/>
      <dgm:spPr/>
    </dgm:pt>
    <dgm:pt modelId="{F9E07144-B0D9-4978-A375-113282407F5F}" type="pres">
      <dgm:prSet presAssocID="{A9518C9C-D1F9-4969-B99F-CB33DB1A37BB}" presName="hierChild7" presStyleCnt="0"/>
      <dgm:spPr/>
    </dgm:pt>
    <dgm:pt modelId="{E61382CD-5119-410C-90F7-8E96EDC610C8}" type="pres">
      <dgm:prSet presAssocID="{7CA75DB2-513D-4D5B-8E8D-A6AB37AD4ABE}" presName="Name50" presStyleLbl="parChTrans1D3" presStyleIdx="2" presStyleCnt="16"/>
      <dgm:spPr/>
    </dgm:pt>
    <dgm:pt modelId="{4725B3BC-280D-4F0F-A5A0-B5EC8476D616}" type="pres">
      <dgm:prSet presAssocID="{82631D4E-C182-466D-B566-1CF7C35D5C76}" presName="hierRoot2" presStyleCnt="0">
        <dgm:presLayoutVars>
          <dgm:hierBranch val="init"/>
        </dgm:presLayoutVars>
      </dgm:prSet>
      <dgm:spPr/>
    </dgm:pt>
    <dgm:pt modelId="{6C74BBD6-A26D-46BE-9178-0F9A421982D4}" type="pres">
      <dgm:prSet presAssocID="{82631D4E-C182-466D-B566-1CF7C35D5C76}" presName="rootComposite" presStyleCnt="0"/>
      <dgm:spPr/>
    </dgm:pt>
    <dgm:pt modelId="{DDF5AFCF-7AC1-45EE-B6CF-ED9AABCA495E}" type="pres">
      <dgm:prSet presAssocID="{82631D4E-C182-466D-B566-1CF7C35D5C76}" presName="rootText" presStyleLbl="node3" presStyleIdx="2" presStyleCnt="16" custScaleX="148579" custScaleY="90720" custLinFactY="-100000" custLinFactNeighborX="56225" custLinFactNeighborY="-184573">
        <dgm:presLayoutVars>
          <dgm:chPref val="3"/>
        </dgm:presLayoutVars>
      </dgm:prSet>
      <dgm:spPr/>
    </dgm:pt>
    <dgm:pt modelId="{A05EC3B5-FBB6-4876-9B08-65AA8A1FA6AC}" type="pres">
      <dgm:prSet presAssocID="{82631D4E-C182-466D-B566-1CF7C35D5C76}" presName="rootConnector" presStyleLbl="node3" presStyleIdx="2" presStyleCnt="16"/>
      <dgm:spPr/>
    </dgm:pt>
    <dgm:pt modelId="{E39C4E4F-176D-4C43-95FA-939BC09F5A90}" type="pres">
      <dgm:prSet presAssocID="{82631D4E-C182-466D-B566-1CF7C35D5C76}" presName="hierChild4" presStyleCnt="0"/>
      <dgm:spPr/>
    </dgm:pt>
    <dgm:pt modelId="{FD4CF0CF-5DFF-4EDC-ACC9-EDBA75B042E0}" type="pres">
      <dgm:prSet presAssocID="{82631D4E-C182-466D-B566-1CF7C35D5C76}" presName="hierChild5" presStyleCnt="0"/>
      <dgm:spPr/>
    </dgm:pt>
    <dgm:pt modelId="{CA718A92-B2F3-403C-8AF8-A94DD6070C84}" type="pres">
      <dgm:prSet presAssocID="{9E7242E2-B0CA-4C69-8931-F0DFC19E07E1}" presName="Name50" presStyleLbl="parChTrans1D3" presStyleIdx="3" presStyleCnt="16"/>
      <dgm:spPr/>
    </dgm:pt>
    <dgm:pt modelId="{1C0AEF2E-91DB-475B-976F-A7BB6B876CFE}" type="pres">
      <dgm:prSet presAssocID="{55011202-38DF-48CC-983C-BCF9B52DDA42}" presName="hierRoot2" presStyleCnt="0">
        <dgm:presLayoutVars>
          <dgm:hierBranch val="init"/>
        </dgm:presLayoutVars>
      </dgm:prSet>
      <dgm:spPr/>
    </dgm:pt>
    <dgm:pt modelId="{19A5384A-E669-408F-A18C-9212EEFC2413}" type="pres">
      <dgm:prSet presAssocID="{55011202-38DF-48CC-983C-BCF9B52DDA42}" presName="rootComposite" presStyleCnt="0"/>
      <dgm:spPr/>
    </dgm:pt>
    <dgm:pt modelId="{B7494C6C-A293-48A2-9210-1820C9ABE7D4}" type="pres">
      <dgm:prSet presAssocID="{55011202-38DF-48CC-983C-BCF9B52DDA42}" presName="rootText" presStyleLbl="node3" presStyleIdx="3" presStyleCnt="16" custScaleX="148579" custScaleY="90720" custLinFactY="-100000" custLinFactNeighborX="55706" custLinFactNeighborY="-199806">
        <dgm:presLayoutVars>
          <dgm:chPref val="3"/>
        </dgm:presLayoutVars>
      </dgm:prSet>
      <dgm:spPr/>
    </dgm:pt>
    <dgm:pt modelId="{0840CF87-0A79-48A3-AEF9-F8F33CFBD77A}" type="pres">
      <dgm:prSet presAssocID="{55011202-38DF-48CC-983C-BCF9B52DDA42}" presName="rootConnector" presStyleLbl="node3" presStyleIdx="3" presStyleCnt="16"/>
      <dgm:spPr/>
    </dgm:pt>
    <dgm:pt modelId="{98D8FA8F-2C5B-49AB-8C95-38B12F1DA2FB}" type="pres">
      <dgm:prSet presAssocID="{55011202-38DF-48CC-983C-BCF9B52DDA42}" presName="hierChild4" presStyleCnt="0"/>
      <dgm:spPr/>
    </dgm:pt>
    <dgm:pt modelId="{53B72867-0F86-41CF-A434-2F53CCC79D23}" type="pres">
      <dgm:prSet presAssocID="{55011202-38DF-48CC-983C-BCF9B52DDA42}" presName="hierChild5" presStyleCnt="0"/>
      <dgm:spPr/>
    </dgm:pt>
    <dgm:pt modelId="{62F3A0C0-166F-4A45-B927-D8956AD23F7C}" type="pres">
      <dgm:prSet presAssocID="{0A147C54-F36C-4443-B1D4-B41319142BA2}" presName="Name50" presStyleLbl="parChTrans1D3" presStyleIdx="4" presStyleCnt="16"/>
      <dgm:spPr/>
    </dgm:pt>
    <dgm:pt modelId="{C5AEE355-5974-402F-97C6-C1719D72A1AF}" type="pres">
      <dgm:prSet presAssocID="{254E50E4-9D95-47E5-A6FE-2D2A9E6E5990}" presName="hierRoot2" presStyleCnt="0">
        <dgm:presLayoutVars>
          <dgm:hierBranch val="init"/>
        </dgm:presLayoutVars>
      </dgm:prSet>
      <dgm:spPr/>
    </dgm:pt>
    <dgm:pt modelId="{E69245B6-C879-442B-A4E5-E240A6CA154B}" type="pres">
      <dgm:prSet presAssocID="{254E50E4-9D95-47E5-A6FE-2D2A9E6E5990}" presName="rootComposite" presStyleCnt="0"/>
      <dgm:spPr/>
    </dgm:pt>
    <dgm:pt modelId="{78499290-9918-4EF3-A332-08C2BE9A987E}" type="pres">
      <dgm:prSet presAssocID="{254E50E4-9D95-47E5-A6FE-2D2A9E6E5990}" presName="rootText" presStyleLbl="node3" presStyleIdx="4" presStyleCnt="16" custScaleX="148579" custScaleY="96005" custLinFactX="-37428" custLinFactY="-142959" custLinFactNeighborX="-100000" custLinFactNeighborY="-200000">
        <dgm:presLayoutVars>
          <dgm:chPref val="3"/>
        </dgm:presLayoutVars>
      </dgm:prSet>
      <dgm:spPr/>
    </dgm:pt>
    <dgm:pt modelId="{94482C43-04AB-4E42-A50C-5CFC513822FF}" type="pres">
      <dgm:prSet presAssocID="{254E50E4-9D95-47E5-A6FE-2D2A9E6E5990}" presName="rootConnector" presStyleLbl="node3" presStyleIdx="4" presStyleCnt="16"/>
      <dgm:spPr/>
    </dgm:pt>
    <dgm:pt modelId="{2E0F3B9B-F879-4BD1-AD99-E5F8CB399563}" type="pres">
      <dgm:prSet presAssocID="{254E50E4-9D95-47E5-A6FE-2D2A9E6E5990}" presName="hierChild4" presStyleCnt="0"/>
      <dgm:spPr/>
    </dgm:pt>
    <dgm:pt modelId="{899F4003-A0D7-4FE4-87D1-EF9579ABA6F6}" type="pres">
      <dgm:prSet presAssocID="{254E50E4-9D95-47E5-A6FE-2D2A9E6E5990}" presName="hierChild5" presStyleCnt="0"/>
      <dgm:spPr/>
    </dgm:pt>
    <dgm:pt modelId="{30E8D9B7-C985-452C-96F3-C4F210BEA6FF}" type="pres">
      <dgm:prSet presAssocID="{11074204-15A6-4D03-890F-314B42495997}" presName="hierChild5" presStyleCnt="0"/>
      <dgm:spPr/>
    </dgm:pt>
    <dgm:pt modelId="{6429DE6B-CADB-4973-A704-8FAADC77A910}" type="pres">
      <dgm:prSet presAssocID="{2454B2EB-F524-4827-9511-7E0144ED946C}" presName="Name37" presStyleLbl="parChTrans1D2" presStyleIdx="2" presStyleCnt="5"/>
      <dgm:spPr/>
    </dgm:pt>
    <dgm:pt modelId="{4D8A36CF-66FF-4892-9227-04E81F74356D}" type="pres">
      <dgm:prSet presAssocID="{373D49B1-6620-44E4-AC38-A19278B709FB}" presName="hierRoot2" presStyleCnt="0">
        <dgm:presLayoutVars>
          <dgm:hierBranch val="hang"/>
        </dgm:presLayoutVars>
      </dgm:prSet>
      <dgm:spPr/>
    </dgm:pt>
    <dgm:pt modelId="{EBC1F2C2-4C99-4AD1-B4C9-7E817C862DEE}" type="pres">
      <dgm:prSet presAssocID="{373D49B1-6620-44E4-AC38-A19278B709FB}" presName="rootComposite" presStyleCnt="0"/>
      <dgm:spPr/>
    </dgm:pt>
    <dgm:pt modelId="{77CCC6B5-66EC-4E8A-A1A2-01DF35BDAFEC}" type="pres">
      <dgm:prSet presAssocID="{373D49B1-6620-44E4-AC38-A19278B709FB}" presName="rootText" presStyleLbl="node2" presStyleIdx="2" presStyleCnt="5" custScaleX="169620" custScaleY="110205" custLinFactNeighborX="-28237" custLinFactNeighborY="-8008">
        <dgm:presLayoutVars>
          <dgm:chPref val="3"/>
        </dgm:presLayoutVars>
      </dgm:prSet>
      <dgm:spPr/>
    </dgm:pt>
    <dgm:pt modelId="{BF81D861-9ED5-4EAE-834E-72FD96EEC1F7}" type="pres">
      <dgm:prSet presAssocID="{373D49B1-6620-44E4-AC38-A19278B709FB}" presName="rootConnector" presStyleLbl="node2" presStyleIdx="2" presStyleCnt="5"/>
      <dgm:spPr/>
    </dgm:pt>
    <dgm:pt modelId="{035FBD03-4DA4-4096-B90D-5EFAD227D671}" type="pres">
      <dgm:prSet presAssocID="{373D49B1-6620-44E4-AC38-A19278B709FB}" presName="hierChild4" presStyleCnt="0"/>
      <dgm:spPr/>
    </dgm:pt>
    <dgm:pt modelId="{B92F1F30-905C-4330-8DBC-155736132C72}" type="pres">
      <dgm:prSet presAssocID="{07E12161-8DF6-4549-B85A-BD8724030EAF}" presName="Name48" presStyleLbl="parChTrans1D3" presStyleIdx="5" presStyleCnt="16"/>
      <dgm:spPr/>
    </dgm:pt>
    <dgm:pt modelId="{0019FC5E-C087-4B48-A1EB-85C18F30011C}" type="pres">
      <dgm:prSet presAssocID="{4D5E1374-0A00-4D66-AF56-285E6E5ED2ED}" presName="hierRoot2" presStyleCnt="0">
        <dgm:presLayoutVars>
          <dgm:hierBranch val="r"/>
        </dgm:presLayoutVars>
      </dgm:prSet>
      <dgm:spPr/>
    </dgm:pt>
    <dgm:pt modelId="{179F91B6-72A0-4101-96F8-0B67185B63C2}" type="pres">
      <dgm:prSet presAssocID="{4D5E1374-0A00-4D66-AF56-285E6E5ED2ED}" presName="rootComposite" presStyleCnt="0"/>
      <dgm:spPr/>
    </dgm:pt>
    <dgm:pt modelId="{DC6D00FE-CC77-4F86-A4B7-DC15C8A13021}" type="pres">
      <dgm:prSet presAssocID="{4D5E1374-0A00-4D66-AF56-285E6E5ED2ED}" presName="rootText" presStyleLbl="node3" presStyleIdx="5" presStyleCnt="16" custScaleX="141749" custScaleY="90720" custLinFactNeighborX="-20335" custLinFactNeighborY="13057">
        <dgm:presLayoutVars>
          <dgm:chPref val="3"/>
        </dgm:presLayoutVars>
      </dgm:prSet>
      <dgm:spPr/>
    </dgm:pt>
    <dgm:pt modelId="{635868A9-1305-4D81-AF55-C6E468C2ABA0}" type="pres">
      <dgm:prSet presAssocID="{4D5E1374-0A00-4D66-AF56-285E6E5ED2ED}" presName="rootConnector" presStyleLbl="node3" presStyleIdx="5" presStyleCnt="16"/>
      <dgm:spPr/>
    </dgm:pt>
    <dgm:pt modelId="{7DCDEAF0-D239-4E4C-AF18-D7935CD57592}" type="pres">
      <dgm:prSet presAssocID="{4D5E1374-0A00-4D66-AF56-285E6E5ED2ED}" presName="hierChild4" presStyleCnt="0"/>
      <dgm:spPr/>
    </dgm:pt>
    <dgm:pt modelId="{E1C348F2-A611-49DA-B4E4-939313F8F2E9}" type="pres">
      <dgm:prSet presAssocID="{8627400E-23BD-4D5A-884F-120435973FED}" presName="Name50" presStyleLbl="parChTrans1D4" presStyleIdx="1" presStyleCnt="5"/>
      <dgm:spPr/>
    </dgm:pt>
    <dgm:pt modelId="{2239BFDC-A338-4CDF-BA87-FF3D38C8AC34}" type="pres">
      <dgm:prSet presAssocID="{3E0021F4-BD00-42D9-A6B7-1EFC7774B0A2}" presName="hierRoot2" presStyleCnt="0">
        <dgm:presLayoutVars>
          <dgm:hierBranch val="l"/>
        </dgm:presLayoutVars>
      </dgm:prSet>
      <dgm:spPr/>
    </dgm:pt>
    <dgm:pt modelId="{1318A648-5991-4953-9AB0-E57CD2D3BF39}" type="pres">
      <dgm:prSet presAssocID="{3E0021F4-BD00-42D9-A6B7-1EFC7774B0A2}" presName="rootComposite" presStyleCnt="0"/>
      <dgm:spPr/>
    </dgm:pt>
    <dgm:pt modelId="{88745AE6-B7FE-4058-9156-38F8A8A5C5E4}" type="pres">
      <dgm:prSet presAssocID="{3E0021F4-BD00-42D9-A6B7-1EFC7774B0A2}" presName="rootText" presStyleLbl="node4" presStyleIdx="0" presStyleCnt="4" custScaleX="133946" custScaleY="85406" custLinFactNeighborX="-28327" custLinFactNeighborY="-3348">
        <dgm:presLayoutVars>
          <dgm:chPref val="3"/>
        </dgm:presLayoutVars>
      </dgm:prSet>
      <dgm:spPr/>
    </dgm:pt>
    <dgm:pt modelId="{6CF9A13D-8BA3-4CF1-B5AA-FB3E8894767D}" type="pres">
      <dgm:prSet presAssocID="{3E0021F4-BD00-42D9-A6B7-1EFC7774B0A2}" presName="rootConnector" presStyleLbl="node4" presStyleIdx="0" presStyleCnt="4"/>
      <dgm:spPr/>
    </dgm:pt>
    <dgm:pt modelId="{2BB3B69F-6D12-457D-8BDB-A5ED77BDC6B9}" type="pres">
      <dgm:prSet presAssocID="{3E0021F4-BD00-42D9-A6B7-1EFC7774B0A2}" presName="hierChild4" presStyleCnt="0"/>
      <dgm:spPr/>
    </dgm:pt>
    <dgm:pt modelId="{59ABE6AC-4E9D-45FE-87A3-B225B9098D84}" type="pres">
      <dgm:prSet presAssocID="{3E0021F4-BD00-42D9-A6B7-1EFC7774B0A2}" presName="hierChild5" presStyleCnt="0"/>
      <dgm:spPr/>
    </dgm:pt>
    <dgm:pt modelId="{91837A93-777D-45CA-B45A-E26FBFC347D5}" type="pres">
      <dgm:prSet presAssocID="{7F219C7F-CF27-4C47-A705-16DD81E551D6}" presName="Name50" presStyleLbl="parChTrans1D4" presStyleIdx="2" presStyleCnt="5"/>
      <dgm:spPr/>
    </dgm:pt>
    <dgm:pt modelId="{757786BD-4873-4DDC-AEA1-9DC3CF5FE386}" type="pres">
      <dgm:prSet presAssocID="{57E9C614-68AF-4E2F-BBD6-039F164FEA3C}" presName="hierRoot2" presStyleCnt="0">
        <dgm:presLayoutVars>
          <dgm:hierBranch val="init"/>
        </dgm:presLayoutVars>
      </dgm:prSet>
      <dgm:spPr/>
    </dgm:pt>
    <dgm:pt modelId="{EF034AE3-6F37-4A9A-A21A-B583CA3B0F5C}" type="pres">
      <dgm:prSet presAssocID="{57E9C614-68AF-4E2F-BBD6-039F164FEA3C}" presName="rootComposite" presStyleCnt="0"/>
      <dgm:spPr/>
    </dgm:pt>
    <dgm:pt modelId="{5D07FD6F-31BD-433E-BB09-BA3F26A6C5F3}" type="pres">
      <dgm:prSet presAssocID="{57E9C614-68AF-4E2F-BBD6-039F164FEA3C}" presName="rootText" presStyleLbl="node4" presStyleIdx="1" presStyleCnt="4" custScaleX="133946" custLinFactNeighborX="-29820" custLinFactNeighborY="-7952">
        <dgm:presLayoutVars>
          <dgm:chPref val="3"/>
        </dgm:presLayoutVars>
      </dgm:prSet>
      <dgm:spPr/>
    </dgm:pt>
    <dgm:pt modelId="{7937D0AD-54AD-4AFF-950E-B7B97CF8B01A}" type="pres">
      <dgm:prSet presAssocID="{57E9C614-68AF-4E2F-BBD6-039F164FEA3C}" presName="rootConnector" presStyleLbl="node4" presStyleIdx="1" presStyleCnt="4"/>
      <dgm:spPr/>
    </dgm:pt>
    <dgm:pt modelId="{84CB6522-F881-4A3C-8EBD-DCDB75A2F8C7}" type="pres">
      <dgm:prSet presAssocID="{57E9C614-68AF-4E2F-BBD6-039F164FEA3C}" presName="hierChild4" presStyleCnt="0"/>
      <dgm:spPr/>
    </dgm:pt>
    <dgm:pt modelId="{0BB09F31-6E9F-4B42-A0E9-5030A68887EB}" type="pres">
      <dgm:prSet presAssocID="{57E9C614-68AF-4E2F-BBD6-039F164FEA3C}" presName="hierChild5" presStyleCnt="0"/>
      <dgm:spPr/>
    </dgm:pt>
    <dgm:pt modelId="{8277D86A-B207-4FA6-8E5B-476AE997800C}" type="pres">
      <dgm:prSet presAssocID="{4D5E1374-0A00-4D66-AF56-285E6E5ED2ED}" presName="hierChild5" presStyleCnt="0"/>
      <dgm:spPr/>
    </dgm:pt>
    <dgm:pt modelId="{F57C2F4B-C067-4680-A7B7-D9851802FE53}" type="pres">
      <dgm:prSet presAssocID="{8AEEA1DC-4124-4F02-BCCF-FDAB8B5F9D25}" presName="Name48" presStyleLbl="parChTrans1D3" presStyleIdx="6" presStyleCnt="16"/>
      <dgm:spPr/>
    </dgm:pt>
    <dgm:pt modelId="{4036C2D5-4CFE-46A6-B6C3-7E0631170B76}" type="pres">
      <dgm:prSet presAssocID="{92FDCE4D-C2FF-4B24-A120-5B91118E197E}" presName="hierRoot2" presStyleCnt="0">
        <dgm:presLayoutVars>
          <dgm:hierBranch val="l"/>
        </dgm:presLayoutVars>
      </dgm:prSet>
      <dgm:spPr/>
    </dgm:pt>
    <dgm:pt modelId="{48C75163-0CA8-4FD3-9FA5-D51A2DFF04F1}" type="pres">
      <dgm:prSet presAssocID="{92FDCE4D-C2FF-4B24-A120-5B91118E197E}" presName="rootComposite" presStyleCnt="0"/>
      <dgm:spPr/>
    </dgm:pt>
    <dgm:pt modelId="{A712674C-2171-4D88-9FF0-73F3EBF341F6}" type="pres">
      <dgm:prSet presAssocID="{92FDCE4D-C2FF-4B24-A120-5B91118E197E}" presName="rootText" presStyleLbl="node3" presStyleIdx="6" presStyleCnt="16" custScaleX="141749" custScaleY="90720" custLinFactNeighborX="-31597" custLinFactNeighborY="13057">
        <dgm:presLayoutVars>
          <dgm:chPref val="3"/>
        </dgm:presLayoutVars>
      </dgm:prSet>
      <dgm:spPr/>
    </dgm:pt>
    <dgm:pt modelId="{9116CDA9-3F01-4E10-AADB-6BFDD5D0C6CE}" type="pres">
      <dgm:prSet presAssocID="{92FDCE4D-C2FF-4B24-A120-5B91118E197E}" presName="rootConnector" presStyleLbl="node3" presStyleIdx="6" presStyleCnt="16"/>
      <dgm:spPr/>
    </dgm:pt>
    <dgm:pt modelId="{848572E4-BBF6-46D3-8CC6-7664AF43B89C}" type="pres">
      <dgm:prSet presAssocID="{92FDCE4D-C2FF-4B24-A120-5B91118E197E}" presName="hierChild4" presStyleCnt="0"/>
      <dgm:spPr/>
    </dgm:pt>
    <dgm:pt modelId="{3B3964D1-74B3-4932-AFEE-48CB833C8A05}" type="pres">
      <dgm:prSet presAssocID="{C7623488-44FA-4FBB-B2BC-491E5F49FB33}" presName="Name50" presStyleLbl="parChTrans1D4" presStyleIdx="3" presStyleCnt="5"/>
      <dgm:spPr/>
    </dgm:pt>
    <dgm:pt modelId="{1CEA527D-23B4-47C7-BFC1-7BC5BF3D3E96}" type="pres">
      <dgm:prSet presAssocID="{43240458-5B7F-48F2-81B7-5B211BF9C6C9}" presName="hierRoot2" presStyleCnt="0">
        <dgm:presLayoutVars>
          <dgm:hierBranch val="init"/>
        </dgm:presLayoutVars>
      </dgm:prSet>
      <dgm:spPr/>
    </dgm:pt>
    <dgm:pt modelId="{87D56A35-BF3C-4DE7-AB7F-5A146DEF5992}" type="pres">
      <dgm:prSet presAssocID="{43240458-5B7F-48F2-81B7-5B211BF9C6C9}" presName="rootComposite" presStyleCnt="0"/>
      <dgm:spPr/>
    </dgm:pt>
    <dgm:pt modelId="{84D9648F-1FD5-4866-BAE4-7F479D726CEF}" type="pres">
      <dgm:prSet presAssocID="{43240458-5B7F-48F2-81B7-5B211BF9C6C9}" presName="rootText" presStyleLbl="node4" presStyleIdx="2" presStyleCnt="4" custScaleX="132071" custScaleY="85406" custLinFactNeighborX="-22468" custLinFactNeighborY="-3304">
        <dgm:presLayoutVars>
          <dgm:chPref val="3"/>
        </dgm:presLayoutVars>
      </dgm:prSet>
      <dgm:spPr/>
    </dgm:pt>
    <dgm:pt modelId="{281D23C6-5E86-4373-99D0-11592ECF9F49}" type="pres">
      <dgm:prSet presAssocID="{43240458-5B7F-48F2-81B7-5B211BF9C6C9}" presName="rootConnector" presStyleLbl="node4" presStyleIdx="2" presStyleCnt="4"/>
      <dgm:spPr/>
    </dgm:pt>
    <dgm:pt modelId="{AD5ECB7A-F75C-4582-80C4-ED1E31F9D7EE}" type="pres">
      <dgm:prSet presAssocID="{43240458-5B7F-48F2-81B7-5B211BF9C6C9}" presName="hierChild4" presStyleCnt="0"/>
      <dgm:spPr/>
    </dgm:pt>
    <dgm:pt modelId="{9844E32F-379D-4C1F-9525-6D3C13D59FBB}" type="pres">
      <dgm:prSet presAssocID="{43240458-5B7F-48F2-81B7-5B211BF9C6C9}" presName="hierChild5" presStyleCnt="0"/>
      <dgm:spPr/>
    </dgm:pt>
    <dgm:pt modelId="{E31C63BF-0F47-408C-8972-88AEC7C9E99C}" type="pres">
      <dgm:prSet presAssocID="{AC1B7FCD-B303-4282-BF75-F4C1C695E203}" presName="Name50" presStyleLbl="parChTrans1D4" presStyleIdx="4" presStyleCnt="5"/>
      <dgm:spPr/>
    </dgm:pt>
    <dgm:pt modelId="{6BB59E3E-9FDB-4850-A9F3-09149CDB9B95}" type="pres">
      <dgm:prSet presAssocID="{EE4955BF-9A69-4904-B012-6E54B985ADB7}" presName="hierRoot2" presStyleCnt="0">
        <dgm:presLayoutVars>
          <dgm:hierBranch val="init"/>
        </dgm:presLayoutVars>
      </dgm:prSet>
      <dgm:spPr/>
    </dgm:pt>
    <dgm:pt modelId="{BAEDD3AD-73E6-46B2-ACA3-29D4E5BC6375}" type="pres">
      <dgm:prSet presAssocID="{EE4955BF-9A69-4904-B012-6E54B985ADB7}" presName="rootComposite" presStyleCnt="0"/>
      <dgm:spPr/>
    </dgm:pt>
    <dgm:pt modelId="{60082F2D-829E-42A7-808C-B188E4CD9184}" type="pres">
      <dgm:prSet presAssocID="{EE4955BF-9A69-4904-B012-6E54B985ADB7}" presName="rootText" presStyleLbl="node4" presStyleIdx="3" presStyleCnt="4" custScaleX="128346" custLinFactNeighborX="-23857" custLinFactNeighborY="-7952">
        <dgm:presLayoutVars>
          <dgm:chPref val="3"/>
        </dgm:presLayoutVars>
      </dgm:prSet>
      <dgm:spPr/>
    </dgm:pt>
    <dgm:pt modelId="{4E108A7E-F0E0-4223-A582-A136D1F7A9E9}" type="pres">
      <dgm:prSet presAssocID="{EE4955BF-9A69-4904-B012-6E54B985ADB7}" presName="rootConnector" presStyleLbl="node4" presStyleIdx="3" presStyleCnt="4"/>
      <dgm:spPr/>
    </dgm:pt>
    <dgm:pt modelId="{57335415-D3FA-4953-808C-895D57DC251D}" type="pres">
      <dgm:prSet presAssocID="{EE4955BF-9A69-4904-B012-6E54B985ADB7}" presName="hierChild4" presStyleCnt="0"/>
      <dgm:spPr/>
    </dgm:pt>
    <dgm:pt modelId="{3FF05656-EEB0-4D3A-9CD3-30E87B87D26E}" type="pres">
      <dgm:prSet presAssocID="{EE4955BF-9A69-4904-B012-6E54B985ADB7}" presName="hierChild5" presStyleCnt="0"/>
      <dgm:spPr/>
    </dgm:pt>
    <dgm:pt modelId="{3AFB9826-C00E-4793-BF2B-5622A0DB2895}" type="pres">
      <dgm:prSet presAssocID="{92FDCE4D-C2FF-4B24-A120-5B91118E197E}" presName="hierChild5" presStyleCnt="0"/>
      <dgm:spPr/>
    </dgm:pt>
    <dgm:pt modelId="{DA698B09-10DA-44F3-9235-65E49FC443B1}" type="pres">
      <dgm:prSet presAssocID="{373D49B1-6620-44E4-AC38-A19278B709FB}" presName="hierChild5" presStyleCnt="0"/>
      <dgm:spPr/>
    </dgm:pt>
    <dgm:pt modelId="{2AFE9A33-FBBD-4DD9-B490-A03755217B09}" type="pres">
      <dgm:prSet presAssocID="{CD736DD6-4349-4C6C-A30A-F8953CB636B6}" presName="Name37" presStyleLbl="parChTrans1D2" presStyleIdx="3" presStyleCnt="5"/>
      <dgm:spPr/>
    </dgm:pt>
    <dgm:pt modelId="{A57F8CF9-E99D-4DD4-B90B-41351866CD53}" type="pres">
      <dgm:prSet presAssocID="{AD06BBF0-F80F-43DF-93EC-300CFAA1A8F5}" presName="hierRoot2" presStyleCnt="0">
        <dgm:presLayoutVars>
          <dgm:hierBranch val="r"/>
        </dgm:presLayoutVars>
      </dgm:prSet>
      <dgm:spPr/>
    </dgm:pt>
    <dgm:pt modelId="{C65AC58A-C660-457D-A6BD-465F5CFD6393}" type="pres">
      <dgm:prSet presAssocID="{AD06BBF0-F80F-43DF-93EC-300CFAA1A8F5}" presName="rootComposite" presStyleCnt="0"/>
      <dgm:spPr/>
    </dgm:pt>
    <dgm:pt modelId="{84074624-4837-4170-B30E-0E23762B208E}" type="pres">
      <dgm:prSet presAssocID="{AD06BBF0-F80F-43DF-93EC-300CFAA1A8F5}" presName="rootText" presStyleLbl="node2" presStyleIdx="3" presStyleCnt="5" custScaleX="169620" custScaleY="110205" custLinFactNeighborY="-6585">
        <dgm:presLayoutVars>
          <dgm:chPref val="3"/>
        </dgm:presLayoutVars>
      </dgm:prSet>
      <dgm:spPr/>
    </dgm:pt>
    <dgm:pt modelId="{B10F62B4-5B2A-4B49-87DF-E54AE65412E9}" type="pres">
      <dgm:prSet presAssocID="{AD06BBF0-F80F-43DF-93EC-300CFAA1A8F5}" presName="rootConnector" presStyleLbl="node2" presStyleIdx="3" presStyleCnt="5"/>
      <dgm:spPr/>
    </dgm:pt>
    <dgm:pt modelId="{21BAF059-87D7-4634-94E3-83BD642B7BA8}" type="pres">
      <dgm:prSet presAssocID="{AD06BBF0-F80F-43DF-93EC-300CFAA1A8F5}" presName="hierChild4" presStyleCnt="0"/>
      <dgm:spPr/>
    </dgm:pt>
    <dgm:pt modelId="{D511E2F5-52DF-4E46-86F0-8125D94EA593}" type="pres">
      <dgm:prSet presAssocID="{92F1A251-77EB-4DD9-93D1-81EB143788EE}" presName="Name50" presStyleLbl="parChTrans1D3" presStyleIdx="7" presStyleCnt="16"/>
      <dgm:spPr/>
    </dgm:pt>
    <dgm:pt modelId="{FB213DE0-0C4A-4D7A-BF43-D56569B0B157}" type="pres">
      <dgm:prSet presAssocID="{1E44BFDB-F681-4526-8592-BA558FA47A3E}" presName="hierRoot2" presStyleCnt="0">
        <dgm:presLayoutVars>
          <dgm:hierBranch val="init"/>
        </dgm:presLayoutVars>
      </dgm:prSet>
      <dgm:spPr/>
    </dgm:pt>
    <dgm:pt modelId="{42F43648-C521-4DCF-A27A-8CEE9BEEAE8E}" type="pres">
      <dgm:prSet presAssocID="{1E44BFDB-F681-4526-8592-BA558FA47A3E}" presName="rootComposite" presStyleCnt="0"/>
      <dgm:spPr/>
    </dgm:pt>
    <dgm:pt modelId="{D9BFDCF8-2B12-4F30-9C24-77472216222F}" type="pres">
      <dgm:prSet presAssocID="{1E44BFDB-F681-4526-8592-BA558FA47A3E}" presName="rootText" presStyleLbl="node3" presStyleIdx="7" presStyleCnt="16" custScaleX="144017" custScaleY="90720">
        <dgm:presLayoutVars>
          <dgm:chPref val="3"/>
        </dgm:presLayoutVars>
      </dgm:prSet>
      <dgm:spPr/>
    </dgm:pt>
    <dgm:pt modelId="{BF22C200-7C56-4865-9B22-F8D4B172C01B}" type="pres">
      <dgm:prSet presAssocID="{1E44BFDB-F681-4526-8592-BA558FA47A3E}" presName="rootConnector" presStyleLbl="node3" presStyleIdx="7" presStyleCnt="16"/>
      <dgm:spPr/>
    </dgm:pt>
    <dgm:pt modelId="{6B94E3D8-E69E-41D3-82C2-8C5D7E312892}" type="pres">
      <dgm:prSet presAssocID="{1E44BFDB-F681-4526-8592-BA558FA47A3E}" presName="hierChild4" presStyleCnt="0"/>
      <dgm:spPr/>
    </dgm:pt>
    <dgm:pt modelId="{8B1636A8-85CC-4617-8045-15C803C6ECB5}" type="pres">
      <dgm:prSet presAssocID="{1E44BFDB-F681-4526-8592-BA558FA47A3E}" presName="hierChild5" presStyleCnt="0"/>
      <dgm:spPr/>
    </dgm:pt>
    <dgm:pt modelId="{0B5F58E9-596F-4D9F-B36C-B8BD3078B901}" type="pres">
      <dgm:prSet presAssocID="{C2CFC59D-D898-4D10-BCCD-A58AC3E2DCF7}" presName="Name50" presStyleLbl="parChTrans1D3" presStyleIdx="8" presStyleCnt="16"/>
      <dgm:spPr/>
    </dgm:pt>
    <dgm:pt modelId="{26189423-F1F6-4F6B-97B0-CF0433C718B3}" type="pres">
      <dgm:prSet presAssocID="{FF62CFCA-48EC-4D38-9859-DE708F5B0CF5}" presName="hierRoot2" presStyleCnt="0">
        <dgm:presLayoutVars>
          <dgm:hierBranch val="init"/>
        </dgm:presLayoutVars>
      </dgm:prSet>
      <dgm:spPr/>
    </dgm:pt>
    <dgm:pt modelId="{CFEC3FDF-F0E6-4549-BDE3-ACD36711A4DC}" type="pres">
      <dgm:prSet presAssocID="{FF62CFCA-48EC-4D38-9859-DE708F5B0CF5}" presName="rootComposite" presStyleCnt="0"/>
      <dgm:spPr/>
    </dgm:pt>
    <dgm:pt modelId="{7B6FF277-B352-40D7-9979-52032034BEAC}" type="pres">
      <dgm:prSet presAssocID="{FF62CFCA-48EC-4D38-9859-DE708F5B0CF5}" presName="rootText" presStyleLbl="node3" presStyleIdx="8" presStyleCnt="16" custScaleX="144017" custScaleY="90720">
        <dgm:presLayoutVars>
          <dgm:chPref val="3"/>
        </dgm:presLayoutVars>
      </dgm:prSet>
      <dgm:spPr/>
    </dgm:pt>
    <dgm:pt modelId="{DE3142BE-0BF9-4EAE-AC65-EB0BE1EE0BA3}" type="pres">
      <dgm:prSet presAssocID="{FF62CFCA-48EC-4D38-9859-DE708F5B0CF5}" presName="rootConnector" presStyleLbl="node3" presStyleIdx="8" presStyleCnt="16"/>
      <dgm:spPr/>
    </dgm:pt>
    <dgm:pt modelId="{DCE61ECC-EE68-4D9B-B80E-CBB8B292289F}" type="pres">
      <dgm:prSet presAssocID="{FF62CFCA-48EC-4D38-9859-DE708F5B0CF5}" presName="hierChild4" presStyleCnt="0"/>
      <dgm:spPr/>
    </dgm:pt>
    <dgm:pt modelId="{4A7DC51A-C276-4245-8B71-395E8DABF001}" type="pres">
      <dgm:prSet presAssocID="{FF62CFCA-48EC-4D38-9859-DE708F5B0CF5}" presName="hierChild5" presStyleCnt="0"/>
      <dgm:spPr/>
    </dgm:pt>
    <dgm:pt modelId="{35E76647-7E04-4DD9-BD44-E48AC1B6439C}" type="pres">
      <dgm:prSet presAssocID="{AD06BBF0-F80F-43DF-93EC-300CFAA1A8F5}" presName="hierChild5" presStyleCnt="0"/>
      <dgm:spPr/>
    </dgm:pt>
    <dgm:pt modelId="{0C8F8BCB-DEAA-4075-AFB0-4FF244465752}" type="pres">
      <dgm:prSet presAssocID="{70529C6C-7571-4ED7-832B-23F726A69F23}" presName="Name37" presStyleLbl="parChTrans1D2" presStyleIdx="4" presStyleCnt="5"/>
      <dgm:spPr/>
    </dgm:pt>
    <dgm:pt modelId="{6B126DB9-44AC-438D-85CC-779B38A15BCA}" type="pres">
      <dgm:prSet presAssocID="{6E27AA43-A5B7-48A9-809A-78982F87B235}" presName="hierRoot2" presStyleCnt="0">
        <dgm:presLayoutVars>
          <dgm:hierBranch val="r"/>
        </dgm:presLayoutVars>
      </dgm:prSet>
      <dgm:spPr/>
    </dgm:pt>
    <dgm:pt modelId="{BC7D527A-CB05-497E-8EC4-467EE723D354}" type="pres">
      <dgm:prSet presAssocID="{6E27AA43-A5B7-48A9-809A-78982F87B235}" presName="rootComposite" presStyleCnt="0"/>
      <dgm:spPr/>
    </dgm:pt>
    <dgm:pt modelId="{7A60C972-84F5-4203-A6F4-75BEB0021125}" type="pres">
      <dgm:prSet presAssocID="{6E27AA43-A5B7-48A9-809A-78982F87B235}" presName="rootText" presStyleLbl="node2" presStyleIdx="4" presStyleCnt="5" custScaleX="169620" custScaleY="108907" custLinFactNeighborX="34295" custLinFactNeighborY="-8728">
        <dgm:presLayoutVars>
          <dgm:chPref val="3"/>
        </dgm:presLayoutVars>
      </dgm:prSet>
      <dgm:spPr/>
    </dgm:pt>
    <dgm:pt modelId="{52628BF6-911E-4BFA-A2FB-D41FE4994E9C}" type="pres">
      <dgm:prSet presAssocID="{6E27AA43-A5B7-48A9-809A-78982F87B235}" presName="rootConnector" presStyleLbl="node2" presStyleIdx="4" presStyleCnt="5"/>
      <dgm:spPr/>
    </dgm:pt>
    <dgm:pt modelId="{633FAE67-7672-40DD-93B7-DCF5035E5A62}" type="pres">
      <dgm:prSet presAssocID="{6E27AA43-A5B7-48A9-809A-78982F87B235}" presName="hierChild4" presStyleCnt="0"/>
      <dgm:spPr/>
    </dgm:pt>
    <dgm:pt modelId="{348F2832-9F7F-4ACD-A115-0198B9FF3A23}" type="pres">
      <dgm:prSet presAssocID="{F5BB0F7B-5C76-4E1C-BBEC-FD016974571A}" presName="Name50" presStyleLbl="parChTrans1D3" presStyleIdx="9" presStyleCnt="16"/>
      <dgm:spPr/>
    </dgm:pt>
    <dgm:pt modelId="{4C228599-FA03-48EA-A765-3EB800A034B5}" type="pres">
      <dgm:prSet presAssocID="{5FDBAAA6-B56B-4593-B819-CA2F0C345D48}" presName="hierRoot2" presStyleCnt="0">
        <dgm:presLayoutVars>
          <dgm:hierBranch val="init"/>
        </dgm:presLayoutVars>
      </dgm:prSet>
      <dgm:spPr/>
    </dgm:pt>
    <dgm:pt modelId="{73A7C197-3A7E-4357-B4E2-CBA437AE9E67}" type="pres">
      <dgm:prSet presAssocID="{5FDBAAA6-B56B-4593-B819-CA2F0C345D48}" presName="rootComposite" presStyleCnt="0"/>
      <dgm:spPr/>
    </dgm:pt>
    <dgm:pt modelId="{F378782E-21F7-4B28-82BE-3D6B1821A8BD}" type="pres">
      <dgm:prSet presAssocID="{5FDBAAA6-B56B-4593-B819-CA2F0C345D48}" presName="rootText" presStyleLbl="node3" presStyleIdx="9" presStyleCnt="16" custScaleX="140652" custScaleY="93001" custLinFactNeighborX="36436" custLinFactNeighborY="-4286">
        <dgm:presLayoutVars>
          <dgm:chPref val="3"/>
        </dgm:presLayoutVars>
      </dgm:prSet>
      <dgm:spPr/>
    </dgm:pt>
    <dgm:pt modelId="{FCF51630-E019-4FC1-9FA7-0F3CD6301877}" type="pres">
      <dgm:prSet presAssocID="{5FDBAAA6-B56B-4593-B819-CA2F0C345D48}" presName="rootConnector" presStyleLbl="node3" presStyleIdx="9" presStyleCnt="16"/>
      <dgm:spPr/>
    </dgm:pt>
    <dgm:pt modelId="{165BEA08-9E5E-459E-BB64-3B4F99A78949}" type="pres">
      <dgm:prSet presAssocID="{5FDBAAA6-B56B-4593-B819-CA2F0C345D48}" presName="hierChild4" presStyleCnt="0"/>
      <dgm:spPr/>
    </dgm:pt>
    <dgm:pt modelId="{A6736175-E114-4F13-A830-7A8B71EB67AE}" type="pres">
      <dgm:prSet presAssocID="{5FDBAAA6-B56B-4593-B819-CA2F0C345D48}" presName="hierChild5" presStyleCnt="0"/>
      <dgm:spPr/>
    </dgm:pt>
    <dgm:pt modelId="{A0A53FB8-54E5-4A51-B166-6F7B07F926F9}" type="pres">
      <dgm:prSet presAssocID="{1E83F63E-49BD-4083-BF3F-85A7124DD607}" presName="Name50" presStyleLbl="parChTrans1D3" presStyleIdx="10" presStyleCnt="16"/>
      <dgm:spPr/>
    </dgm:pt>
    <dgm:pt modelId="{EE901A12-59D0-4D3C-ABE4-53E737B407DF}" type="pres">
      <dgm:prSet presAssocID="{8330B097-3F9E-4E24-8FE6-D3BA13B5DC7C}" presName="hierRoot2" presStyleCnt="0">
        <dgm:presLayoutVars>
          <dgm:hierBranch val="init"/>
        </dgm:presLayoutVars>
      </dgm:prSet>
      <dgm:spPr/>
    </dgm:pt>
    <dgm:pt modelId="{8995FA00-F2CD-4E9F-8EC3-A51155495479}" type="pres">
      <dgm:prSet presAssocID="{8330B097-3F9E-4E24-8FE6-D3BA13B5DC7C}" presName="rootComposite" presStyleCnt="0"/>
      <dgm:spPr/>
    </dgm:pt>
    <dgm:pt modelId="{202A080D-1B10-4DFA-A1C7-160864BC9075}" type="pres">
      <dgm:prSet presAssocID="{8330B097-3F9E-4E24-8FE6-D3BA13B5DC7C}" presName="rootText" presStyleLbl="node3" presStyleIdx="10" presStyleCnt="16" custScaleX="140187" custScaleY="90619" custLinFactNeighborX="38579" custLinFactNeighborY="-18881">
        <dgm:presLayoutVars>
          <dgm:chPref val="3"/>
        </dgm:presLayoutVars>
      </dgm:prSet>
      <dgm:spPr/>
    </dgm:pt>
    <dgm:pt modelId="{E0CB10B6-6CA6-480D-9C29-35B35091AE4D}" type="pres">
      <dgm:prSet presAssocID="{8330B097-3F9E-4E24-8FE6-D3BA13B5DC7C}" presName="rootConnector" presStyleLbl="node3" presStyleIdx="10" presStyleCnt="16"/>
      <dgm:spPr/>
    </dgm:pt>
    <dgm:pt modelId="{117A271D-22F1-4148-8326-D19A8E0A37D5}" type="pres">
      <dgm:prSet presAssocID="{8330B097-3F9E-4E24-8FE6-D3BA13B5DC7C}" presName="hierChild4" presStyleCnt="0"/>
      <dgm:spPr/>
    </dgm:pt>
    <dgm:pt modelId="{C7CA4D95-6896-4FF5-8AC8-1C2F18267F7E}" type="pres">
      <dgm:prSet presAssocID="{8330B097-3F9E-4E24-8FE6-D3BA13B5DC7C}" presName="hierChild5" presStyleCnt="0"/>
      <dgm:spPr/>
    </dgm:pt>
    <dgm:pt modelId="{B23353AB-96D0-42B6-8D30-3614F2943702}" type="pres">
      <dgm:prSet presAssocID="{424ECD8D-AB3A-4AE2-98B1-E280207041E9}" presName="Name50" presStyleLbl="parChTrans1D3" presStyleIdx="11" presStyleCnt="16"/>
      <dgm:spPr/>
    </dgm:pt>
    <dgm:pt modelId="{7C7116EF-DF48-4219-AFBE-BC1ABB926371}" type="pres">
      <dgm:prSet presAssocID="{4B30609D-E064-4D45-8BC0-16F834BC04A0}" presName="hierRoot2" presStyleCnt="0">
        <dgm:presLayoutVars>
          <dgm:hierBranch val="init"/>
        </dgm:presLayoutVars>
      </dgm:prSet>
      <dgm:spPr/>
    </dgm:pt>
    <dgm:pt modelId="{372588BB-87B6-4C65-B659-262352376635}" type="pres">
      <dgm:prSet presAssocID="{4B30609D-E064-4D45-8BC0-16F834BC04A0}" presName="rootComposite" presStyleCnt="0"/>
      <dgm:spPr/>
    </dgm:pt>
    <dgm:pt modelId="{787EB29D-7E7B-4F67-A78F-F1001469059B}" type="pres">
      <dgm:prSet presAssocID="{4B30609D-E064-4D45-8BC0-16F834BC04A0}" presName="rootText" presStyleLbl="node3" presStyleIdx="11" presStyleCnt="16" custScaleX="140652" custScaleY="91331" custLinFactNeighborX="38579" custLinFactNeighborY="93581">
        <dgm:presLayoutVars>
          <dgm:chPref val="3"/>
        </dgm:presLayoutVars>
      </dgm:prSet>
      <dgm:spPr/>
    </dgm:pt>
    <dgm:pt modelId="{00485779-F5C0-4E05-B54F-2D43F1AC2401}" type="pres">
      <dgm:prSet presAssocID="{4B30609D-E064-4D45-8BC0-16F834BC04A0}" presName="rootConnector" presStyleLbl="node3" presStyleIdx="11" presStyleCnt="16"/>
      <dgm:spPr/>
    </dgm:pt>
    <dgm:pt modelId="{A81BE4E1-8FB7-4931-9327-B840AF33A4EB}" type="pres">
      <dgm:prSet presAssocID="{4B30609D-E064-4D45-8BC0-16F834BC04A0}" presName="hierChild4" presStyleCnt="0"/>
      <dgm:spPr/>
    </dgm:pt>
    <dgm:pt modelId="{D113C6A0-E2F7-46BE-974B-DD56B61AF17C}" type="pres">
      <dgm:prSet presAssocID="{4B30609D-E064-4D45-8BC0-16F834BC04A0}" presName="hierChild5" presStyleCnt="0"/>
      <dgm:spPr/>
    </dgm:pt>
    <dgm:pt modelId="{0A0AA270-B0D8-4ACA-A384-596338473A12}" type="pres">
      <dgm:prSet presAssocID="{F7A6BEB6-C15D-4F2A-9115-E2231715A447}" presName="Name50" presStyleLbl="parChTrans1D3" presStyleIdx="12" presStyleCnt="16"/>
      <dgm:spPr/>
    </dgm:pt>
    <dgm:pt modelId="{5FD52F0D-EEDB-460C-B212-AFBA9744A247}" type="pres">
      <dgm:prSet presAssocID="{E6773B72-C846-4779-A0B7-5518D86F7231}" presName="hierRoot2" presStyleCnt="0">
        <dgm:presLayoutVars>
          <dgm:hierBranch val="init"/>
        </dgm:presLayoutVars>
      </dgm:prSet>
      <dgm:spPr/>
    </dgm:pt>
    <dgm:pt modelId="{34BDF941-C96E-45EC-8CAF-C1C1F5CEE977}" type="pres">
      <dgm:prSet presAssocID="{E6773B72-C846-4779-A0B7-5518D86F7231}" presName="rootComposite" presStyleCnt="0"/>
      <dgm:spPr/>
    </dgm:pt>
    <dgm:pt modelId="{581E5306-9785-4FBA-A250-B7185BBDA4BC}" type="pres">
      <dgm:prSet presAssocID="{E6773B72-C846-4779-A0B7-5518D86F7231}" presName="rootText" presStyleLbl="node3" presStyleIdx="12" presStyleCnt="16" custScaleX="141749" custScaleY="90317" custLinFactX="-53864" custLinFactY="-10417" custLinFactNeighborX="-100000" custLinFactNeighborY="-100000">
        <dgm:presLayoutVars>
          <dgm:chPref val="3"/>
        </dgm:presLayoutVars>
      </dgm:prSet>
      <dgm:spPr/>
    </dgm:pt>
    <dgm:pt modelId="{BE437B9E-DCA4-43C6-8428-01117081BFA3}" type="pres">
      <dgm:prSet presAssocID="{E6773B72-C846-4779-A0B7-5518D86F7231}" presName="rootConnector" presStyleLbl="node3" presStyleIdx="12" presStyleCnt="16"/>
      <dgm:spPr/>
    </dgm:pt>
    <dgm:pt modelId="{48700F42-2D42-46A5-9C46-B2BBA8781EDB}" type="pres">
      <dgm:prSet presAssocID="{E6773B72-C846-4779-A0B7-5518D86F7231}" presName="hierChild4" presStyleCnt="0"/>
      <dgm:spPr/>
    </dgm:pt>
    <dgm:pt modelId="{6B8E6EFD-A14A-40A8-9878-1F0748C8CCB9}" type="pres">
      <dgm:prSet presAssocID="{E6773B72-C846-4779-A0B7-5518D86F7231}" presName="hierChild5" presStyleCnt="0"/>
      <dgm:spPr/>
    </dgm:pt>
    <dgm:pt modelId="{DB633538-B033-4093-A388-BAFF3C77197E}" type="pres">
      <dgm:prSet presAssocID="{6D28ECD6-8A58-41E0-AB47-3B068B38817B}" presName="Name50" presStyleLbl="parChTrans1D3" presStyleIdx="13" presStyleCnt="16"/>
      <dgm:spPr/>
    </dgm:pt>
    <dgm:pt modelId="{F208C01D-8CFD-4338-8CAA-297569ECA35D}" type="pres">
      <dgm:prSet presAssocID="{83E942C3-9B74-40F7-A31C-3FF6785577D4}" presName="hierRoot2" presStyleCnt="0">
        <dgm:presLayoutVars>
          <dgm:hierBranch val="init"/>
        </dgm:presLayoutVars>
      </dgm:prSet>
      <dgm:spPr/>
    </dgm:pt>
    <dgm:pt modelId="{8ACFD861-1335-48A2-8E32-EE94EE2B4AC0}" type="pres">
      <dgm:prSet presAssocID="{83E942C3-9B74-40F7-A31C-3FF6785577D4}" presName="rootComposite" presStyleCnt="0"/>
      <dgm:spPr/>
    </dgm:pt>
    <dgm:pt modelId="{B82757E9-CBEE-43C7-B189-46C0C1513F09}" type="pres">
      <dgm:prSet presAssocID="{83E942C3-9B74-40F7-A31C-3FF6785577D4}" presName="rootText" presStyleLbl="node3" presStyleIdx="13" presStyleCnt="16" custScaleX="140652" custScaleY="91950" custLinFactY="-100000" custLinFactNeighborX="38148" custLinFactNeighborY="-192572">
        <dgm:presLayoutVars>
          <dgm:chPref val="3"/>
        </dgm:presLayoutVars>
      </dgm:prSet>
      <dgm:spPr/>
    </dgm:pt>
    <dgm:pt modelId="{610D4116-5C29-4508-BB5E-896D6A409696}" type="pres">
      <dgm:prSet presAssocID="{83E942C3-9B74-40F7-A31C-3FF6785577D4}" presName="rootConnector" presStyleLbl="node3" presStyleIdx="13" presStyleCnt="16"/>
      <dgm:spPr/>
    </dgm:pt>
    <dgm:pt modelId="{D78F886B-F60A-463F-95C0-7BF497C387D8}" type="pres">
      <dgm:prSet presAssocID="{83E942C3-9B74-40F7-A31C-3FF6785577D4}" presName="hierChild4" presStyleCnt="0"/>
      <dgm:spPr/>
    </dgm:pt>
    <dgm:pt modelId="{9D8C7AE9-5D10-4764-810E-F106690A8C87}" type="pres">
      <dgm:prSet presAssocID="{83E942C3-9B74-40F7-A31C-3FF6785577D4}" presName="hierChild5" presStyleCnt="0"/>
      <dgm:spPr/>
    </dgm:pt>
    <dgm:pt modelId="{1E4E3668-94E4-402C-9338-031BDEA81C0A}" type="pres">
      <dgm:prSet presAssocID="{33F055A2-D2A5-41EC-B546-528FCF0F38AD}" presName="Name50" presStyleLbl="parChTrans1D3" presStyleIdx="14" presStyleCnt="16"/>
      <dgm:spPr/>
    </dgm:pt>
    <dgm:pt modelId="{7BFA3D69-5328-4F4D-8CF6-40C9C1CB1A07}" type="pres">
      <dgm:prSet presAssocID="{6A0ED21A-B895-4A5F-AB91-DCEE00229724}" presName="hierRoot2" presStyleCnt="0">
        <dgm:presLayoutVars>
          <dgm:hierBranch val="init"/>
        </dgm:presLayoutVars>
      </dgm:prSet>
      <dgm:spPr/>
    </dgm:pt>
    <dgm:pt modelId="{27FDD21D-9BE0-49FF-BC60-6F3BA2759EE8}" type="pres">
      <dgm:prSet presAssocID="{6A0ED21A-B895-4A5F-AB91-DCEE00229724}" presName="rootComposite" presStyleCnt="0"/>
      <dgm:spPr/>
    </dgm:pt>
    <dgm:pt modelId="{A78D73AD-35BF-4F53-B934-42D474CA1E47}" type="pres">
      <dgm:prSet presAssocID="{6A0ED21A-B895-4A5F-AB91-DCEE00229724}" presName="rootText" presStyleLbl="node3" presStyleIdx="14" presStyleCnt="16" custScaleX="141120" custScaleY="90017" custLinFactX="-54238" custLinFactY="-100000" custLinFactNeighborX="-100000" custLinFactNeighborY="-136396">
        <dgm:presLayoutVars>
          <dgm:chPref val="3"/>
        </dgm:presLayoutVars>
      </dgm:prSet>
      <dgm:spPr/>
    </dgm:pt>
    <dgm:pt modelId="{973A4477-DB41-4D4E-8220-50E7C324DF2F}" type="pres">
      <dgm:prSet presAssocID="{6A0ED21A-B895-4A5F-AB91-DCEE00229724}" presName="rootConnector" presStyleLbl="node3" presStyleIdx="14" presStyleCnt="16"/>
      <dgm:spPr/>
    </dgm:pt>
    <dgm:pt modelId="{7FD52BF2-029B-489E-BB6E-BC18913BEEBA}" type="pres">
      <dgm:prSet presAssocID="{6A0ED21A-B895-4A5F-AB91-DCEE00229724}" presName="hierChild4" presStyleCnt="0"/>
      <dgm:spPr/>
    </dgm:pt>
    <dgm:pt modelId="{0008BDBE-FD8D-4563-8547-89C476B752BA}" type="pres">
      <dgm:prSet presAssocID="{6A0ED21A-B895-4A5F-AB91-DCEE00229724}" presName="hierChild5" presStyleCnt="0"/>
      <dgm:spPr/>
    </dgm:pt>
    <dgm:pt modelId="{4424DF9D-BAAB-48A5-A9C1-C7ECB27C4E00}" type="pres">
      <dgm:prSet presAssocID="{35B27ACA-4614-4E30-AE5C-67189D3C49DF}" presName="Name50" presStyleLbl="parChTrans1D3" presStyleIdx="15" presStyleCnt="16"/>
      <dgm:spPr/>
    </dgm:pt>
    <dgm:pt modelId="{DCF1A6A9-D318-446C-97BD-2FF1D3645B4F}" type="pres">
      <dgm:prSet presAssocID="{5034D144-43A4-4FBB-A2EE-E738611B3554}" presName="hierRoot2" presStyleCnt="0">
        <dgm:presLayoutVars>
          <dgm:hierBranch val="init"/>
        </dgm:presLayoutVars>
      </dgm:prSet>
      <dgm:spPr/>
    </dgm:pt>
    <dgm:pt modelId="{0E71E683-F6CF-4A6D-A2D1-2B853993F697}" type="pres">
      <dgm:prSet presAssocID="{5034D144-43A4-4FBB-A2EE-E738611B3554}" presName="rootComposite" presStyleCnt="0"/>
      <dgm:spPr/>
    </dgm:pt>
    <dgm:pt modelId="{661D521F-95E9-41AA-8A64-89481F50F81A}" type="pres">
      <dgm:prSet presAssocID="{5034D144-43A4-4FBB-A2EE-E738611B3554}" presName="rootText" presStyleLbl="node3" presStyleIdx="15" presStyleCnt="16" custScaleX="140652" custScaleY="92577" custLinFactY="-108286" custLinFactNeighborX="40636" custLinFactNeighborY="-200000">
        <dgm:presLayoutVars>
          <dgm:chPref val="3"/>
        </dgm:presLayoutVars>
      </dgm:prSet>
      <dgm:spPr/>
    </dgm:pt>
    <dgm:pt modelId="{C96D10EE-450A-4216-B7D8-B2FADBED3A1B}" type="pres">
      <dgm:prSet presAssocID="{5034D144-43A4-4FBB-A2EE-E738611B3554}" presName="rootConnector" presStyleLbl="node3" presStyleIdx="15" presStyleCnt="16"/>
      <dgm:spPr/>
    </dgm:pt>
    <dgm:pt modelId="{ED277FC0-5D00-4836-B11F-80C3686FD713}" type="pres">
      <dgm:prSet presAssocID="{5034D144-43A4-4FBB-A2EE-E738611B3554}" presName="hierChild4" presStyleCnt="0"/>
      <dgm:spPr/>
    </dgm:pt>
    <dgm:pt modelId="{D2196309-E038-4663-B59A-0CCE7CB426B0}" type="pres">
      <dgm:prSet presAssocID="{5034D144-43A4-4FBB-A2EE-E738611B3554}" presName="hierChild5" presStyleCnt="0"/>
      <dgm:spPr/>
    </dgm:pt>
    <dgm:pt modelId="{5C613586-54EE-4A31-8D45-E642E56ECD59}" type="pres">
      <dgm:prSet presAssocID="{6E27AA43-A5B7-48A9-809A-78982F87B235}" presName="hierChild5" presStyleCnt="0"/>
      <dgm:spPr/>
    </dgm:pt>
    <dgm:pt modelId="{0C42EAC7-D8A0-4665-B6A1-579B868C2F71}" type="pres">
      <dgm:prSet presAssocID="{5985AB7D-9341-41B7-B717-BC6FB4D12C16}" presName="hierChild3" presStyleCnt="0"/>
      <dgm:spPr/>
    </dgm:pt>
  </dgm:ptLst>
  <dgm:cxnLst>
    <dgm:cxn modelId="{1B84CD04-6D87-4AFD-98CB-37EE9C392546}" type="presOf" srcId="{E6773B72-C846-4779-A0B7-5518D86F7231}" destId="{581E5306-9785-4FBA-A250-B7185BBDA4BC}" srcOrd="0" destOrd="0" presId="urn:microsoft.com/office/officeart/2005/8/layout/orgChart1"/>
    <dgm:cxn modelId="{DE016205-C586-437B-8426-FA7904BE32B2}" srcId="{5985AB7D-9341-41B7-B717-BC6FB4D12C16}" destId="{D63DDE46-0CF4-4BDA-A456-0367B6BBA3E1}" srcOrd="0" destOrd="0" parTransId="{FC18D4C1-B96F-4C7A-9C38-FCDF11B16A1A}" sibTransId="{CD59CCB5-ED5D-42EC-B824-E0F6F69D21E6}"/>
    <dgm:cxn modelId="{16B51608-9602-494A-83C2-2061550AF89C}" type="presOf" srcId="{E6773B72-C846-4779-A0B7-5518D86F7231}" destId="{BE437B9E-DCA4-43C6-8428-01117081BFA3}" srcOrd="1" destOrd="0" presId="urn:microsoft.com/office/officeart/2005/8/layout/orgChart1"/>
    <dgm:cxn modelId="{5C5DA108-434E-4C29-96E6-5A1A533B65B4}" type="presOf" srcId="{373D49B1-6620-44E4-AC38-A19278B709FB}" destId="{77CCC6B5-66EC-4E8A-A1A2-01DF35BDAFEC}" srcOrd="0" destOrd="0" presId="urn:microsoft.com/office/officeart/2005/8/layout/orgChart1"/>
    <dgm:cxn modelId="{C862CE0C-AB1B-4CAF-AEAB-B789193A9821}" type="presOf" srcId="{D63DDE46-0CF4-4BDA-A456-0367B6BBA3E1}" destId="{0C3A18F1-EE67-44A8-9A2E-C1ADC65EFF8B}" srcOrd="0" destOrd="0" presId="urn:microsoft.com/office/officeart/2005/8/layout/orgChart1"/>
    <dgm:cxn modelId="{2F52560E-1917-4412-85AF-4DA27A67C87C}" srcId="{4D5E1374-0A00-4D66-AF56-285E6E5ED2ED}" destId="{3E0021F4-BD00-42D9-A6B7-1EFC7774B0A2}" srcOrd="0" destOrd="0" parTransId="{8627400E-23BD-4D5A-884F-120435973FED}" sibTransId="{8295A3BD-932F-4A8B-BF07-5F688D433713}"/>
    <dgm:cxn modelId="{E0219010-34F9-4C06-9FCF-A76FB04D0D3C}" type="presOf" srcId="{C7623488-44FA-4FBB-B2BC-491E5F49FB33}" destId="{3B3964D1-74B3-4932-AFEE-48CB833C8A05}" srcOrd="0" destOrd="0" presId="urn:microsoft.com/office/officeart/2005/8/layout/orgChart1"/>
    <dgm:cxn modelId="{BAA2EA10-40DB-4A7B-9FAF-E5BE6018ED83}" type="presOf" srcId="{6A0ED21A-B895-4A5F-AB91-DCEE00229724}" destId="{973A4477-DB41-4D4E-8220-50E7C324DF2F}" srcOrd="1" destOrd="0" presId="urn:microsoft.com/office/officeart/2005/8/layout/orgChart1"/>
    <dgm:cxn modelId="{E6137512-A97A-4C3B-B633-37C6E28F08EC}" type="presOf" srcId="{6E27AA43-A5B7-48A9-809A-78982F87B235}" destId="{7A60C972-84F5-4203-A6F4-75BEB0021125}" srcOrd="0" destOrd="0" presId="urn:microsoft.com/office/officeart/2005/8/layout/orgChart1"/>
    <dgm:cxn modelId="{0FFB0819-4D45-4074-9775-1872D4AD8B1F}" type="presOf" srcId="{82631D4E-C182-466D-B566-1CF7C35D5C76}" destId="{DDF5AFCF-7AC1-45EE-B6CF-ED9AABCA495E}" srcOrd="0" destOrd="0" presId="urn:microsoft.com/office/officeart/2005/8/layout/orgChart1"/>
    <dgm:cxn modelId="{1D68781B-DB59-41CC-9072-B9C7DC5CC3C9}" type="presOf" srcId="{55011202-38DF-48CC-983C-BCF9B52DDA42}" destId="{0840CF87-0A79-48A3-AEF9-F8F33CFBD77A}" srcOrd="1" destOrd="0" presId="urn:microsoft.com/office/officeart/2005/8/layout/orgChart1"/>
    <dgm:cxn modelId="{B0ED371C-302E-4D91-8DA5-D33B9451D385}" type="presOf" srcId="{1E44BFDB-F681-4526-8592-BA558FA47A3E}" destId="{BF22C200-7C56-4865-9B22-F8D4B172C01B}" srcOrd="1" destOrd="0" presId="urn:microsoft.com/office/officeart/2005/8/layout/orgChart1"/>
    <dgm:cxn modelId="{1763BF1D-DB08-41C1-94A0-7B90FF8A38AB}" type="presOf" srcId="{5034D144-43A4-4FBB-A2EE-E738611B3554}" destId="{661D521F-95E9-41AA-8A64-89481F50F81A}" srcOrd="0" destOrd="0" presId="urn:microsoft.com/office/officeart/2005/8/layout/orgChart1"/>
    <dgm:cxn modelId="{A2CDFE1D-6660-437E-A46D-52F957A3AE23}" type="presOf" srcId="{D63DDE46-0CF4-4BDA-A456-0367B6BBA3E1}" destId="{B218995A-14A6-40CC-AB4B-2DDE755A1E77}" srcOrd="1" destOrd="0" presId="urn:microsoft.com/office/officeart/2005/8/layout/orgChart1"/>
    <dgm:cxn modelId="{5A4B6C1E-53A2-4560-86A1-D90FE53B45F7}" type="presOf" srcId="{3E0021F4-BD00-42D9-A6B7-1EFC7774B0A2}" destId="{88745AE6-B7FE-4058-9156-38F8A8A5C5E4}" srcOrd="0" destOrd="0" presId="urn:microsoft.com/office/officeart/2005/8/layout/orgChart1"/>
    <dgm:cxn modelId="{6EEFE01E-A34F-4846-83B6-391A773E2B80}" type="presOf" srcId="{57E9C614-68AF-4E2F-BBD6-039F164FEA3C}" destId="{5D07FD6F-31BD-433E-BB09-BA3F26A6C5F3}" srcOrd="0" destOrd="0" presId="urn:microsoft.com/office/officeart/2005/8/layout/orgChart1"/>
    <dgm:cxn modelId="{F358EC1E-CF2C-4C84-8A9B-E06DDD2BCA4B}" type="presOf" srcId="{11074204-15A6-4D03-890F-314B42495997}" destId="{A538E049-75D4-4D60-808D-2CB7ECC6FC55}" srcOrd="1" destOrd="0" presId="urn:microsoft.com/office/officeart/2005/8/layout/orgChart1"/>
    <dgm:cxn modelId="{F068FC27-6585-49D7-B0CB-84B06012211A}" srcId="{5985AB7D-9341-41B7-B717-BC6FB4D12C16}" destId="{373D49B1-6620-44E4-AC38-A19278B709FB}" srcOrd="2" destOrd="0" parTransId="{2454B2EB-F524-4827-9511-7E0144ED946C}" sibTransId="{3673F8B6-4D41-4D6A-9E3D-A80FD0C8A3D0}"/>
    <dgm:cxn modelId="{866EF62A-E2D7-4BC3-AA44-8745A939E5CA}" type="presOf" srcId="{55011202-38DF-48CC-983C-BCF9B52DDA42}" destId="{B7494C6C-A293-48A2-9210-1820C9ABE7D4}" srcOrd="0" destOrd="0" presId="urn:microsoft.com/office/officeart/2005/8/layout/orgChart1"/>
    <dgm:cxn modelId="{667BA536-00B9-4146-9680-F7F6E41D93D5}" type="presOf" srcId="{1E44BFDB-F681-4526-8592-BA558FA47A3E}" destId="{D9BFDCF8-2B12-4F30-9C24-77472216222F}" srcOrd="0" destOrd="0" presId="urn:microsoft.com/office/officeart/2005/8/layout/orgChart1"/>
    <dgm:cxn modelId="{7F62FC37-B7C1-4E43-89B2-1996895BF1B6}" type="presOf" srcId="{43240458-5B7F-48F2-81B7-5B211BF9C6C9}" destId="{84D9648F-1FD5-4866-BAE4-7F479D726CEF}" srcOrd="0" destOrd="0" presId="urn:microsoft.com/office/officeart/2005/8/layout/orgChart1"/>
    <dgm:cxn modelId="{C9C4B93A-4363-4816-93A0-3D97742D63D7}" srcId="{11074204-15A6-4D03-890F-314B42495997}" destId="{82631D4E-C182-466D-B566-1CF7C35D5C76}" srcOrd="1" destOrd="0" parTransId="{7CA75DB2-513D-4D5B-8E8D-A6AB37AD4ABE}" sibTransId="{3B641E08-836B-4A19-8EC0-A7C75B3C5EEB}"/>
    <dgm:cxn modelId="{9F83543C-C21D-4BB2-9EF4-6D8807DECD9F}" type="presOf" srcId="{A9518C9C-D1F9-4969-B99F-CB33DB1A37BB}" destId="{829F4159-40C9-44F5-8B26-7AA973330A24}" srcOrd="0" destOrd="0" presId="urn:microsoft.com/office/officeart/2005/8/layout/orgChart1"/>
    <dgm:cxn modelId="{F2C4713D-4066-4851-98F6-9FDE0397DF37}" type="presOf" srcId="{D2C387C7-947E-4D50-ACC6-6BD24CB2227F}" destId="{686DC13F-CC78-485B-BC2E-C76BFF43DA92}" srcOrd="0" destOrd="0" presId="urn:microsoft.com/office/officeart/2005/8/layout/orgChart1"/>
    <dgm:cxn modelId="{0D99FC3D-3AE6-4553-BDA3-2059DCF12D5E}" type="presOf" srcId="{4D5E1374-0A00-4D66-AF56-285E6E5ED2ED}" destId="{DC6D00FE-CC77-4F86-A4B7-DC15C8A13021}" srcOrd="0" destOrd="0" presId="urn:microsoft.com/office/officeart/2005/8/layout/orgChart1"/>
    <dgm:cxn modelId="{77B1B63E-95CF-4BD4-91B5-64BA09657464}" type="presOf" srcId="{254E50E4-9D95-47E5-A6FE-2D2A9E6E5990}" destId="{94482C43-04AB-4E42-A50C-5CFC513822FF}" srcOrd="1" destOrd="0" presId="urn:microsoft.com/office/officeart/2005/8/layout/orgChart1"/>
    <dgm:cxn modelId="{68647E40-2D31-49C6-A897-9554E575BA7C}" srcId="{6E27AA43-A5B7-48A9-809A-78982F87B235}" destId="{5034D144-43A4-4FBB-A2EE-E738611B3554}" srcOrd="6" destOrd="0" parTransId="{35B27ACA-4614-4E30-AE5C-67189D3C49DF}" sibTransId="{8323BDAD-CEBE-41FE-B40B-753858C996F5}"/>
    <dgm:cxn modelId="{8382035F-D3FF-4F7E-9385-55F500C67573}" srcId="{6E27AA43-A5B7-48A9-809A-78982F87B235}" destId="{6A0ED21A-B895-4A5F-AB91-DCEE00229724}" srcOrd="5" destOrd="0" parTransId="{33F055A2-D2A5-41EC-B546-528FCF0F38AD}" sibTransId="{A4DD5D45-4A51-43F2-A2A7-9E8CED651D5D}"/>
    <dgm:cxn modelId="{1AC15B5F-10CB-4F3A-9831-AF05ED338917}" type="presOf" srcId="{35B27ACA-4614-4E30-AE5C-67189D3C49DF}" destId="{4424DF9D-BAAB-48A5-A9C1-C7ECB27C4E00}" srcOrd="0" destOrd="0" presId="urn:microsoft.com/office/officeart/2005/8/layout/orgChart1"/>
    <dgm:cxn modelId="{5D6E0D63-60CB-495D-A321-3BFD8E444CCC}" type="presOf" srcId="{4D5E1374-0A00-4D66-AF56-285E6E5ED2ED}" destId="{635868A9-1305-4D81-AF55-C6E468C2ABA0}" srcOrd="1" destOrd="0" presId="urn:microsoft.com/office/officeart/2005/8/layout/orgChart1"/>
    <dgm:cxn modelId="{BDE90244-1188-4A33-853C-AB87ABEEBFC7}" type="presOf" srcId="{EE4955BF-9A69-4904-B012-6E54B985ADB7}" destId="{4E108A7E-F0E0-4223-A582-A136D1F7A9E9}" srcOrd="1" destOrd="0" presId="urn:microsoft.com/office/officeart/2005/8/layout/orgChart1"/>
    <dgm:cxn modelId="{3ED28044-6412-4F86-AD4C-58EDAAC90A46}" srcId="{AD06BBF0-F80F-43DF-93EC-300CFAA1A8F5}" destId="{1E44BFDB-F681-4526-8592-BA558FA47A3E}" srcOrd="0" destOrd="0" parTransId="{92F1A251-77EB-4DD9-93D1-81EB143788EE}" sibTransId="{2028A0E3-970C-4CED-AC9E-65DDDEF59DEE}"/>
    <dgm:cxn modelId="{F7643965-9AE0-4EAB-96EF-502BACB2718C}" type="presOf" srcId="{6E27AA43-A5B7-48A9-809A-78982F87B235}" destId="{52628BF6-911E-4BFA-A2FB-D41FE4994E9C}" srcOrd="1" destOrd="0" presId="urn:microsoft.com/office/officeart/2005/8/layout/orgChart1"/>
    <dgm:cxn modelId="{928D1667-AF76-49EF-9BE0-C352FE1D0716}" type="presOf" srcId="{AC1B7FCD-B303-4282-BF75-F4C1C695E203}" destId="{E31C63BF-0F47-408C-8972-88AEC7C9E99C}" srcOrd="0" destOrd="0" presId="urn:microsoft.com/office/officeart/2005/8/layout/orgChart1"/>
    <dgm:cxn modelId="{7DF05C67-DEEA-4932-A5ED-24CE83B26B98}" type="presOf" srcId="{0A147C54-F36C-4443-B1D4-B41319142BA2}" destId="{62F3A0C0-166F-4A45-B927-D8956AD23F7C}" srcOrd="0" destOrd="0" presId="urn:microsoft.com/office/officeart/2005/8/layout/orgChart1"/>
    <dgm:cxn modelId="{40678D47-83FA-462B-9811-BF943D3F3BBE}" srcId="{6E27AA43-A5B7-48A9-809A-78982F87B235}" destId="{E6773B72-C846-4779-A0B7-5518D86F7231}" srcOrd="3" destOrd="0" parTransId="{F7A6BEB6-C15D-4F2A-9115-E2231715A447}" sibTransId="{D3089EA9-FB23-473D-AD00-036699406A69}"/>
    <dgm:cxn modelId="{2E71CE47-11CF-4785-9099-91ECB06C7F10}" srcId="{4D5E1374-0A00-4D66-AF56-285E6E5ED2ED}" destId="{57E9C614-68AF-4E2F-BBD6-039F164FEA3C}" srcOrd="1" destOrd="0" parTransId="{7F219C7F-CF27-4C47-A705-16DD81E551D6}" sibTransId="{01C5564F-75AA-4EF6-9E3C-95071809F510}"/>
    <dgm:cxn modelId="{982AAA4B-FED3-492A-B2CE-87AC8B36748B}" srcId="{373D49B1-6620-44E4-AC38-A19278B709FB}" destId="{4D5E1374-0A00-4D66-AF56-285E6E5ED2ED}" srcOrd="0" destOrd="0" parTransId="{07E12161-8DF6-4549-B85A-BD8724030EAF}" sibTransId="{675B06DC-3082-4376-922B-5F1EF570B5C4}"/>
    <dgm:cxn modelId="{6D5AB96C-FDC8-421B-A32C-0AD8764E904B}" srcId="{11074204-15A6-4D03-890F-314B42495997}" destId="{C3B9C7A1-CE22-4081-9203-A4F82518B1C8}" srcOrd="0" destOrd="0" parTransId="{4E259523-D307-4334-84EC-903A119B522D}" sibTransId="{C63A05DB-D42C-4904-88D4-30A7C0962156}"/>
    <dgm:cxn modelId="{2769A14D-396F-4D7F-A551-A14A430D779D}" srcId="{C3B9C7A1-CE22-4081-9203-A4F82518B1C8}" destId="{A9518C9C-D1F9-4969-B99F-CB33DB1A37BB}" srcOrd="0" destOrd="0" parTransId="{173D1967-6531-49C6-9E2F-9EB4E0931ED2}" sibTransId="{9B39D05E-EC9E-4187-8E06-4337670A9B67}"/>
    <dgm:cxn modelId="{D594056E-2EAC-41A1-8A63-6A432F43A19F}" type="presOf" srcId="{4E259523-D307-4334-84EC-903A119B522D}" destId="{BAC01B2A-7775-4814-9FD0-6D93601EEA0F}" srcOrd="0" destOrd="0" presId="urn:microsoft.com/office/officeart/2005/8/layout/orgChart1"/>
    <dgm:cxn modelId="{B13BC870-36CF-4CCB-AD50-ECFFE5035F86}" type="presOf" srcId="{C3B9C7A1-CE22-4081-9203-A4F82518B1C8}" destId="{7F4CBA8E-DA85-44F6-B5D5-342E53ACA466}" srcOrd="0" destOrd="0" presId="urn:microsoft.com/office/officeart/2005/8/layout/orgChart1"/>
    <dgm:cxn modelId="{A3B90E71-4EEF-488A-9970-47D008449FBC}" type="presOf" srcId="{92F1A251-77EB-4DD9-93D1-81EB143788EE}" destId="{D511E2F5-52DF-4E46-86F0-8125D94EA593}" srcOrd="0" destOrd="0" presId="urn:microsoft.com/office/officeart/2005/8/layout/orgChart1"/>
    <dgm:cxn modelId="{AD356F51-9BBA-4FF4-AC3C-9F618F3A6D25}" type="presOf" srcId="{897AFB39-6E14-4DE2-BA17-394D169CE00A}" destId="{B01160E9-9537-4BF4-8EE5-5DD752790C3E}" srcOrd="0" destOrd="0" presId="urn:microsoft.com/office/officeart/2005/8/layout/orgChart1"/>
    <dgm:cxn modelId="{1BF98273-DCA5-419F-89BD-936EEAB16A1B}" type="presOf" srcId="{5034D144-43A4-4FBB-A2EE-E738611B3554}" destId="{C96D10EE-450A-4216-B7D8-B2FADBED3A1B}" srcOrd="1" destOrd="0" presId="urn:microsoft.com/office/officeart/2005/8/layout/orgChart1"/>
    <dgm:cxn modelId="{8F03A073-A0F1-4CFF-8401-1B5DF8941F70}" type="presOf" srcId="{5985AB7D-9341-41B7-B717-BC6FB4D12C16}" destId="{538A3C0B-571B-4338-9BA3-6ACD2E61FE00}" srcOrd="1" destOrd="0" presId="urn:microsoft.com/office/officeart/2005/8/layout/orgChart1"/>
    <dgm:cxn modelId="{748F1474-847A-4169-9CEC-2CDF45133596}" type="presOf" srcId="{92FDCE4D-C2FF-4B24-A120-5B91118E197E}" destId="{9116CDA9-3F01-4E10-AADB-6BFDD5D0C6CE}" srcOrd="1" destOrd="0" presId="urn:microsoft.com/office/officeart/2005/8/layout/orgChart1"/>
    <dgm:cxn modelId="{DA756254-93C9-43E0-88A7-1B6331595D36}" srcId="{6E27AA43-A5B7-48A9-809A-78982F87B235}" destId="{5FDBAAA6-B56B-4593-B819-CA2F0C345D48}" srcOrd="0" destOrd="0" parTransId="{F5BB0F7B-5C76-4E1C-BBEC-FD016974571A}" sibTransId="{8AD116E9-FD5C-4AF4-A00E-585B4593F550}"/>
    <dgm:cxn modelId="{B82A8557-D387-4147-81CB-E2B50B8C8B60}" type="presOf" srcId="{7F219C7F-CF27-4C47-A705-16DD81E551D6}" destId="{91837A93-777D-45CA-B45A-E26FBFC347D5}" srcOrd="0" destOrd="0" presId="urn:microsoft.com/office/officeart/2005/8/layout/orgChart1"/>
    <dgm:cxn modelId="{22525E58-3A44-490B-8773-B7B4DAACAFF3}" type="presOf" srcId="{F5BB0F7B-5C76-4E1C-BBEC-FD016974571A}" destId="{348F2832-9F7F-4ACD-A115-0198B9FF3A23}" srcOrd="0" destOrd="0" presId="urn:microsoft.com/office/officeart/2005/8/layout/orgChart1"/>
    <dgm:cxn modelId="{CE034778-996B-4806-AD6A-21F5CE9EFAFB}" type="presOf" srcId="{57E9C614-68AF-4E2F-BBD6-039F164FEA3C}" destId="{7937D0AD-54AD-4AFF-950E-B7B97CF8B01A}" srcOrd="1" destOrd="0" presId="urn:microsoft.com/office/officeart/2005/8/layout/orgChart1"/>
    <dgm:cxn modelId="{EE823C79-D48F-41E7-8A21-1B6D6910AF82}" type="presOf" srcId="{83E942C3-9B74-40F7-A31C-3FF6785577D4}" destId="{610D4116-5C29-4508-BB5E-896D6A409696}" srcOrd="1" destOrd="0" presId="urn:microsoft.com/office/officeart/2005/8/layout/orgChart1"/>
    <dgm:cxn modelId="{26F6DF7A-6207-4137-B99D-A9069ED3E765}" srcId="{EF60DEC2-FABA-4A19-82EA-6924C58F82D4}" destId="{5985AB7D-9341-41B7-B717-BC6FB4D12C16}" srcOrd="0" destOrd="0" parTransId="{F8A74B3E-3BE9-43C9-9B24-ED28A8552504}" sibTransId="{5780D6FB-8FB2-4729-A83F-597072474068}"/>
    <dgm:cxn modelId="{B865B97B-D6D3-49F9-972E-2DD638E95893}" srcId="{5985AB7D-9341-41B7-B717-BC6FB4D12C16}" destId="{11074204-15A6-4D03-890F-314B42495997}" srcOrd="1" destOrd="0" parTransId="{897AFB39-6E14-4DE2-BA17-394D169CE00A}" sibTransId="{83725768-00C4-4BF2-8E3C-3227C4446A4D}"/>
    <dgm:cxn modelId="{2E611780-1457-4722-B6B7-443AE254BE08}" srcId="{AD06BBF0-F80F-43DF-93EC-300CFAA1A8F5}" destId="{FF62CFCA-48EC-4D38-9859-DE708F5B0CF5}" srcOrd="1" destOrd="0" parTransId="{C2CFC59D-D898-4D10-BCCD-A58AC3E2DCF7}" sibTransId="{9BFFE4A5-1512-4817-B489-4A49D2A0DC68}"/>
    <dgm:cxn modelId="{BBA86180-1ADC-46A4-8791-2F6943E03F2E}" type="presOf" srcId="{AD06BBF0-F80F-43DF-93EC-300CFAA1A8F5}" destId="{B10F62B4-5B2A-4B49-87DF-E54AE65412E9}" srcOrd="1" destOrd="0" presId="urn:microsoft.com/office/officeart/2005/8/layout/orgChart1"/>
    <dgm:cxn modelId="{4F1F2282-FB5A-4001-9691-2262373F5F61}" type="presOf" srcId="{FF62CFCA-48EC-4D38-9859-DE708F5B0CF5}" destId="{7B6FF277-B352-40D7-9979-52032034BEAC}" srcOrd="0" destOrd="0" presId="urn:microsoft.com/office/officeart/2005/8/layout/orgChart1"/>
    <dgm:cxn modelId="{AA5A5D82-0804-4E59-AB89-1AF487D2C520}" type="presOf" srcId="{EE4955BF-9A69-4904-B012-6E54B985ADB7}" destId="{60082F2D-829E-42A7-808C-B188E4CD9184}" srcOrd="0" destOrd="0" presId="urn:microsoft.com/office/officeart/2005/8/layout/orgChart1"/>
    <dgm:cxn modelId="{70D1EB83-234C-4411-BD53-5E1FBF2700F6}" type="presOf" srcId="{83E942C3-9B74-40F7-A31C-3FF6785577D4}" destId="{B82757E9-CBEE-43C7-B189-46C0C1513F09}" srcOrd="0" destOrd="0" presId="urn:microsoft.com/office/officeart/2005/8/layout/orgChart1"/>
    <dgm:cxn modelId="{93D0F184-37BE-440D-B956-76E335A59BE7}" srcId="{6E27AA43-A5B7-48A9-809A-78982F87B235}" destId="{4B30609D-E064-4D45-8BC0-16F834BC04A0}" srcOrd="2" destOrd="0" parTransId="{424ECD8D-AB3A-4AE2-98B1-E280207041E9}" sibTransId="{019CDDB3-C5E3-4A21-A777-E16E9ED2D219}"/>
    <dgm:cxn modelId="{53FF2286-6DFB-4C67-ACBC-DDBF614F63A2}" type="presOf" srcId="{A9518C9C-D1F9-4969-B99F-CB33DB1A37BB}" destId="{F223A335-421D-45D0-8477-9FEC54E2A87D}" srcOrd="1" destOrd="0" presId="urn:microsoft.com/office/officeart/2005/8/layout/orgChart1"/>
    <dgm:cxn modelId="{3DBE9386-E364-4875-97F8-7FA757B8C082}" srcId="{92FDCE4D-C2FF-4B24-A120-5B91118E197E}" destId="{43240458-5B7F-48F2-81B7-5B211BF9C6C9}" srcOrd="0" destOrd="0" parTransId="{C7623488-44FA-4FBB-B2BC-491E5F49FB33}" sibTransId="{C48E5017-1A35-4F59-81C5-BE7BF73FFA51}"/>
    <dgm:cxn modelId="{190C9D89-D0A5-49CE-898C-762104786029}" type="presOf" srcId="{173D1967-6531-49C6-9E2F-9EB4E0931ED2}" destId="{40AF65BA-3F29-473F-B785-3BB70B5ADA06}" srcOrd="0" destOrd="0" presId="urn:microsoft.com/office/officeart/2005/8/layout/orgChart1"/>
    <dgm:cxn modelId="{FEB6CE89-2756-4F3C-BEBE-76408181D6A0}" type="presOf" srcId="{43240458-5B7F-48F2-81B7-5B211BF9C6C9}" destId="{281D23C6-5E86-4373-99D0-11592ECF9F49}" srcOrd="1" destOrd="0" presId="urn:microsoft.com/office/officeart/2005/8/layout/orgChart1"/>
    <dgm:cxn modelId="{2516E189-BB8C-41B5-BB58-9286E5F5C599}" type="presOf" srcId="{11074204-15A6-4D03-890F-314B42495997}" destId="{C8627ADA-3563-426B-9136-015BD5ACD9E3}" srcOrd="0" destOrd="0" presId="urn:microsoft.com/office/officeart/2005/8/layout/orgChart1"/>
    <dgm:cxn modelId="{80FF248A-4CDF-44BD-8915-36380F57FA88}" type="presOf" srcId="{70529C6C-7571-4ED7-832B-23F726A69F23}" destId="{0C8F8BCB-DEAA-4075-AFB0-4FF244465752}" srcOrd="0" destOrd="0" presId="urn:microsoft.com/office/officeart/2005/8/layout/orgChart1"/>
    <dgm:cxn modelId="{16D0898C-1E44-475D-B1CD-EE51C2669008}" type="presOf" srcId="{07E12161-8DF6-4549-B85A-BD8724030EAF}" destId="{B92F1F30-905C-4330-8DBC-155736132C72}" srcOrd="0" destOrd="0" presId="urn:microsoft.com/office/officeart/2005/8/layout/orgChart1"/>
    <dgm:cxn modelId="{6A21148E-B15C-4F18-B0F1-254AC894E021}" type="presOf" srcId="{FF62CFCA-48EC-4D38-9859-DE708F5B0CF5}" destId="{DE3142BE-0BF9-4EAE-AC65-EB0BE1EE0BA3}" srcOrd="1" destOrd="0" presId="urn:microsoft.com/office/officeart/2005/8/layout/orgChart1"/>
    <dgm:cxn modelId="{435BED8F-1798-46C1-A908-258024B2E58F}" type="presOf" srcId="{9E7242E2-B0CA-4C69-8931-F0DFC19E07E1}" destId="{CA718A92-B2F3-403C-8AF8-A94DD6070C84}" srcOrd="0" destOrd="0" presId="urn:microsoft.com/office/officeart/2005/8/layout/orgChart1"/>
    <dgm:cxn modelId="{398C5F90-52DA-415C-8ED3-0C3F05E8323B}" srcId="{6E27AA43-A5B7-48A9-809A-78982F87B235}" destId="{83E942C3-9B74-40F7-A31C-3FF6785577D4}" srcOrd="4" destOrd="0" parTransId="{6D28ECD6-8A58-41E0-AB47-3B068B38817B}" sibTransId="{CFCD901A-AFD9-4052-B1DB-0E16629138C4}"/>
    <dgm:cxn modelId="{7A8B5391-5728-41BB-AF8E-1BD137CFE637}" srcId="{92FDCE4D-C2FF-4B24-A120-5B91118E197E}" destId="{EE4955BF-9A69-4904-B012-6E54B985ADB7}" srcOrd="1" destOrd="0" parTransId="{AC1B7FCD-B303-4282-BF75-F4C1C695E203}" sibTransId="{C3E54890-28CE-4695-80A6-B44895BDB2EB}"/>
    <dgm:cxn modelId="{BB8AF592-84AA-4C54-BED2-5FDB79A0DFE6}" type="presOf" srcId="{4B30609D-E064-4D45-8BC0-16F834BC04A0}" destId="{787EB29D-7E7B-4F67-A78F-F1001469059B}" srcOrd="0" destOrd="0" presId="urn:microsoft.com/office/officeart/2005/8/layout/orgChart1"/>
    <dgm:cxn modelId="{9CB1A293-6436-4CF0-80D1-1E73CF1CF866}" type="presOf" srcId="{373D49B1-6620-44E4-AC38-A19278B709FB}" destId="{BF81D861-9ED5-4EAE-834E-72FD96EEC1F7}" srcOrd="1" destOrd="0" presId="urn:microsoft.com/office/officeart/2005/8/layout/orgChart1"/>
    <dgm:cxn modelId="{2A48D593-5FA9-49A4-86CC-FFD96D386FE5}" type="presOf" srcId="{D2C387C7-947E-4D50-ACC6-6BD24CB2227F}" destId="{2A3BDCB2-DAD5-4430-922E-D1A7C5D48DB3}" srcOrd="1" destOrd="0" presId="urn:microsoft.com/office/officeart/2005/8/layout/orgChart1"/>
    <dgm:cxn modelId="{28E4E896-9EC6-4DB4-983F-86338AC3D995}" type="presOf" srcId="{6D28ECD6-8A58-41E0-AB47-3B068B38817B}" destId="{DB633538-B033-4093-A388-BAFF3C77197E}" srcOrd="0" destOrd="0" presId="urn:microsoft.com/office/officeart/2005/8/layout/orgChart1"/>
    <dgm:cxn modelId="{FEFC079B-8BF8-4502-BC44-26ED268A00C5}" type="presOf" srcId="{EF60DEC2-FABA-4A19-82EA-6924C58F82D4}" destId="{257DCBA4-CE5F-4700-836F-D0D8AA0B7770}" srcOrd="0" destOrd="0" presId="urn:microsoft.com/office/officeart/2005/8/layout/orgChart1"/>
    <dgm:cxn modelId="{83CC6D9B-7C21-4BA4-973C-234593C524E9}" type="presOf" srcId="{8AEEA1DC-4124-4F02-BCCF-FDAB8B5F9D25}" destId="{F57C2F4B-C067-4680-A7B7-D9851802FE53}" srcOrd="0" destOrd="0" presId="urn:microsoft.com/office/officeart/2005/8/layout/orgChart1"/>
    <dgm:cxn modelId="{61ECF49C-7F30-4439-84F0-60808E8D3DFA}" type="presOf" srcId="{82631D4E-C182-466D-B566-1CF7C35D5C76}" destId="{A05EC3B5-FBB6-4876-9B08-65AA8A1FA6AC}" srcOrd="1" destOrd="0" presId="urn:microsoft.com/office/officeart/2005/8/layout/orgChart1"/>
    <dgm:cxn modelId="{345621A2-885D-4D45-B4DF-B1E98034DCBF}" type="presOf" srcId="{2454B2EB-F524-4827-9511-7E0144ED946C}" destId="{6429DE6B-CADB-4973-A704-8FAADC77A910}" srcOrd="0" destOrd="0" presId="urn:microsoft.com/office/officeart/2005/8/layout/orgChart1"/>
    <dgm:cxn modelId="{2A0291A5-F9E7-491A-A5F2-E79E8BC5B51D}" srcId="{6E27AA43-A5B7-48A9-809A-78982F87B235}" destId="{8330B097-3F9E-4E24-8FE6-D3BA13B5DC7C}" srcOrd="1" destOrd="0" parTransId="{1E83F63E-49BD-4083-BF3F-85A7124DD607}" sibTransId="{3E31ABC2-AC46-40A2-B188-9942A462FB78}"/>
    <dgm:cxn modelId="{41D46DA7-EB7A-4932-BE5E-010D963E8C5B}" type="presOf" srcId="{5985AB7D-9341-41B7-B717-BC6FB4D12C16}" destId="{062C6AC2-5B56-4237-A204-35A56E55C160}" srcOrd="0" destOrd="0" presId="urn:microsoft.com/office/officeart/2005/8/layout/orgChart1"/>
    <dgm:cxn modelId="{373018A9-8F90-451F-8A6C-C6910291BD24}" srcId="{5985AB7D-9341-41B7-B717-BC6FB4D12C16}" destId="{6E27AA43-A5B7-48A9-809A-78982F87B235}" srcOrd="4" destOrd="0" parTransId="{70529C6C-7571-4ED7-832B-23F726A69F23}" sibTransId="{BAD09CA4-A46C-4847-AC82-48BDEF2E5AC1}"/>
    <dgm:cxn modelId="{C7C1FDA9-384E-4947-8002-AE2C7EA8D483}" type="presOf" srcId="{CD736DD6-4349-4C6C-A30A-F8953CB636B6}" destId="{2AFE9A33-FBBD-4DD9-B490-A03755217B09}" srcOrd="0" destOrd="0" presId="urn:microsoft.com/office/officeart/2005/8/layout/orgChart1"/>
    <dgm:cxn modelId="{DAB68DAE-0ACE-41F8-BF86-A37464C2910E}" type="presOf" srcId="{FC18D4C1-B96F-4C7A-9C38-FCDF11B16A1A}" destId="{775686F1-A6B7-484F-BE2B-5DB406FB7FFE}" srcOrd="0" destOrd="0" presId="urn:microsoft.com/office/officeart/2005/8/layout/orgChart1"/>
    <dgm:cxn modelId="{F624BFAE-41BC-4527-9AB9-F515D9F316BA}" srcId="{5985AB7D-9341-41B7-B717-BC6FB4D12C16}" destId="{AD06BBF0-F80F-43DF-93EC-300CFAA1A8F5}" srcOrd="3" destOrd="0" parTransId="{CD736DD6-4349-4C6C-A30A-F8953CB636B6}" sibTransId="{3F8427A1-0F83-4034-8B67-D57B2ABF7025}"/>
    <dgm:cxn modelId="{D979C8AE-4CE6-4044-BBDE-922AE7C3A0FC}" type="presOf" srcId="{3E0021F4-BD00-42D9-A6B7-1EFC7774B0A2}" destId="{6CF9A13D-8BA3-4CF1-B5AA-FB3E8894767D}" srcOrd="1" destOrd="0" presId="urn:microsoft.com/office/officeart/2005/8/layout/orgChart1"/>
    <dgm:cxn modelId="{11FCC1B5-D05B-4749-8108-24D008404BE5}" type="presOf" srcId="{33F055A2-D2A5-41EC-B546-528FCF0F38AD}" destId="{1E4E3668-94E4-402C-9338-031BDEA81C0A}" srcOrd="0" destOrd="0" presId="urn:microsoft.com/office/officeart/2005/8/layout/orgChart1"/>
    <dgm:cxn modelId="{22BBFFB7-AF3D-4451-B503-7714DAB85194}" type="presOf" srcId="{8330B097-3F9E-4E24-8FE6-D3BA13B5DC7C}" destId="{E0CB10B6-6CA6-480D-9C29-35B35091AE4D}" srcOrd="1" destOrd="0" presId="urn:microsoft.com/office/officeart/2005/8/layout/orgChart1"/>
    <dgm:cxn modelId="{DA8F3ABE-9B9D-4EB5-B959-C8AA91619475}" type="presOf" srcId="{5FDBAAA6-B56B-4593-B819-CA2F0C345D48}" destId="{FCF51630-E019-4FC1-9FA7-0F3CD6301877}" srcOrd="1" destOrd="0" presId="urn:microsoft.com/office/officeart/2005/8/layout/orgChart1"/>
    <dgm:cxn modelId="{2972CBBF-2B33-41AF-9E0A-366C2442B09F}" srcId="{D63DDE46-0CF4-4BDA-A456-0367B6BBA3E1}" destId="{D2C387C7-947E-4D50-ACC6-6BD24CB2227F}" srcOrd="0" destOrd="0" parTransId="{31B147A4-F414-4ED7-8430-C5DEBD4058A0}" sibTransId="{D6DD3DBE-F499-4840-8DEB-AA52DDB2A68D}"/>
    <dgm:cxn modelId="{7177FDC2-AE67-4E08-BC53-7B1B68337B8F}" type="presOf" srcId="{F7A6BEB6-C15D-4F2A-9115-E2231715A447}" destId="{0A0AA270-B0D8-4ACA-A384-596338473A12}" srcOrd="0" destOrd="0" presId="urn:microsoft.com/office/officeart/2005/8/layout/orgChart1"/>
    <dgm:cxn modelId="{10B8BBC5-474D-4424-832D-08F4B8CD983D}" srcId="{373D49B1-6620-44E4-AC38-A19278B709FB}" destId="{92FDCE4D-C2FF-4B24-A120-5B91118E197E}" srcOrd="1" destOrd="0" parTransId="{8AEEA1DC-4124-4F02-BCCF-FDAB8B5F9D25}" sibTransId="{8A6B76FF-7BEE-4268-A793-036FEC660168}"/>
    <dgm:cxn modelId="{16223BC6-8B13-4797-AC3A-23F9230EB51A}" type="presOf" srcId="{C2CFC59D-D898-4D10-BCCD-A58AC3E2DCF7}" destId="{0B5F58E9-596F-4D9F-B36C-B8BD3078B901}" srcOrd="0" destOrd="0" presId="urn:microsoft.com/office/officeart/2005/8/layout/orgChart1"/>
    <dgm:cxn modelId="{0D235FC7-41F3-4925-8D07-EE26D4AC7C21}" type="presOf" srcId="{92FDCE4D-C2FF-4B24-A120-5B91118E197E}" destId="{A712674C-2171-4D88-9FF0-73F3EBF341F6}" srcOrd="0" destOrd="0" presId="urn:microsoft.com/office/officeart/2005/8/layout/orgChart1"/>
    <dgm:cxn modelId="{E3FB0EC8-0983-47E3-A5D4-9AF0A84F39F3}" type="presOf" srcId="{4B30609D-E064-4D45-8BC0-16F834BC04A0}" destId="{00485779-F5C0-4E05-B54F-2D43F1AC2401}" srcOrd="1" destOrd="0" presId="urn:microsoft.com/office/officeart/2005/8/layout/orgChart1"/>
    <dgm:cxn modelId="{C1136FC9-1F48-4431-BFA3-C06D35B43F73}" type="presOf" srcId="{AD06BBF0-F80F-43DF-93EC-300CFAA1A8F5}" destId="{84074624-4837-4170-B30E-0E23762B208E}" srcOrd="0" destOrd="0" presId="urn:microsoft.com/office/officeart/2005/8/layout/orgChart1"/>
    <dgm:cxn modelId="{E0D662CD-882B-482D-A77F-C8FD1FA8DD72}" type="presOf" srcId="{1E83F63E-49BD-4083-BF3F-85A7124DD607}" destId="{A0A53FB8-54E5-4A51-B166-6F7B07F926F9}" srcOrd="0" destOrd="0" presId="urn:microsoft.com/office/officeart/2005/8/layout/orgChart1"/>
    <dgm:cxn modelId="{FDB90BD2-1E09-40B7-9AC6-32C24C5D0DD4}" type="presOf" srcId="{C3B9C7A1-CE22-4081-9203-A4F82518B1C8}" destId="{A9A7A732-99E8-4B4A-86AB-6674E35D6FA7}" srcOrd="1" destOrd="0" presId="urn:microsoft.com/office/officeart/2005/8/layout/orgChart1"/>
    <dgm:cxn modelId="{4196A6D6-699E-4FEF-BCD8-8C4F65351E52}" type="presOf" srcId="{5FDBAAA6-B56B-4593-B819-CA2F0C345D48}" destId="{F378782E-21F7-4B28-82BE-3D6B1821A8BD}" srcOrd="0" destOrd="0" presId="urn:microsoft.com/office/officeart/2005/8/layout/orgChart1"/>
    <dgm:cxn modelId="{25CC95DA-0999-4A05-9EB4-8310EE958DD9}" srcId="{11074204-15A6-4D03-890F-314B42495997}" destId="{254E50E4-9D95-47E5-A6FE-2D2A9E6E5990}" srcOrd="3" destOrd="0" parTransId="{0A147C54-F36C-4443-B1D4-B41319142BA2}" sibTransId="{20680EDA-BC54-4EE7-AA23-F860DFC4E991}"/>
    <dgm:cxn modelId="{553A39EB-8997-47FF-AF57-BD8C4C375D12}" type="presOf" srcId="{254E50E4-9D95-47E5-A6FE-2D2A9E6E5990}" destId="{78499290-9918-4EF3-A332-08C2BE9A987E}" srcOrd="0" destOrd="0" presId="urn:microsoft.com/office/officeart/2005/8/layout/orgChart1"/>
    <dgm:cxn modelId="{A2D75AEB-D4D5-4FE8-B941-9A26D0163AED}" type="presOf" srcId="{7CA75DB2-513D-4D5B-8E8D-A6AB37AD4ABE}" destId="{E61382CD-5119-410C-90F7-8E96EDC610C8}" srcOrd="0" destOrd="0" presId="urn:microsoft.com/office/officeart/2005/8/layout/orgChart1"/>
    <dgm:cxn modelId="{2072E0ED-41EC-4A46-B31E-3A188E8AD3B2}" srcId="{11074204-15A6-4D03-890F-314B42495997}" destId="{55011202-38DF-48CC-983C-BCF9B52DDA42}" srcOrd="2" destOrd="0" parTransId="{9E7242E2-B0CA-4C69-8931-F0DFC19E07E1}" sibTransId="{90E1FB42-E0E9-4D63-BBD3-0E360F172865}"/>
    <dgm:cxn modelId="{BF9819FA-DF57-41E7-9906-8D739BDB372C}" type="presOf" srcId="{424ECD8D-AB3A-4AE2-98B1-E280207041E9}" destId="{B23353AB-96D0-42B6-8D30-3614F2943702}" srcOrd="0" destOrd="0" presId="urn:microsoft.com/office/officeart/2005/8/layout/orgChart1"/>
    <dgm:cxn modelId="{095444FA-E66D-48EA-A686-BF34CA7E21DD}" type="presOf" srcId="{6A0ED21A-B895-4A5F-AB91-DCEE00229724}" destId="{A78D73AD-35BF-4F53-B934-42D474CA1E47}" srcOrd="0" destOrd="0" presId="urn:microsoft.com/office/officeart/2005/8/layout/orgChart1"/>
    <dgm:cxn modelId="{15AA9FFA-29E6-457B-BA54-B6B63FDB3A9B}" type="presOf" srcId="{8330B097-3F9E-4E24-8FE6-D3BA13B5DC7C}" destId="{202A080D-1B10-4DFA-A1C7-160864BC9075}" srcOrd="0" destOrd="0" presId="urn:microsoft.com/office/officeart/2005/8/layout/orgChart1"/>
    <dgm:cxn modelId="{290820FF-D39C-468D-AD4F-052AEAE42C77}" type="presOf" srcId="{31B147A4-F414-4ED7-8430-C5DEBD4058A0}" destId="{4D1293D8-B037-4A52-A493-4C6CAF8B0C21}" srcOrd="0" destOrd="0" presId="urn:microsoft.com/office/officeart/2005/8/layout/orgChart1"/>
    <dgm:cxn modelId="{0F60EEFF-66DE-43A7-983E-8B82AD4EC3D0}" type="presOf" srcId="{8627400E-23BD-4D5A-884F-120435973FED}" destId="{E1C348F2-A611-49DA-B4E4-939313F8F2E9}" srcOrd="0" destOrd="0" presId="urn:microsoft.com/office/officeart/2005/8/layout/orgChart1"/>
    <dgm:cxn modelId="{D34F9CCA-2E65-46C6-9928-3111345BD2E3}" type="presParOf" srcId="{257DCBA4-CE5F-4700-836F-D0D8AA0B7770}" destId="{2CC3C9AC-DBEF-49D6-894F-8801391BA3C2}" srcOrd="0" destOrd="0" presId="urn:microsoft.com/office/officeart/2005/8/layout/orgChart1"/>
    <dgm:cxn modelId="{BEC96368-2606-40E4-B7A6-8B97FD7B9A87}" type="presParOf" srcId="{2CC3C9AC-DBEF-49D6-894F-8801391BA3C2}" destId="{9DE32266-2E4D-41B9-844F-7DAFA8A66DB5}" srcOrd="0" destOrd="0" presId="urn:microsoft.com/office/officeart/2005/8/layout/orgChart1"/>
    <dgm:cxn modelId="{A8F19D31-4D9D-45E3-9F44-92A0BB69CD22}" type="presParOf" srcId="{9DE32266-2E4D-41B9-844F-7DAFA8A66DB5}" destId="{062C6AC2-5B56-4237-A204-35A56E55C160}" srcOrd="0" destOrd="0" presId="urn:microsoft.com/office/officeart/2005/8/layout/orgChart1"/>
    <dgm:cxn modelId="{F1E067E8-25B5-4536-9B77-DE7EB965B731}" type="presParOf" srcId="{9DE32266-2E4D-41B9-844F-7DAFA8A66DB5}" destId="{538A3C0B-571B-4338-9BA3-6ACD2E61FE00}" srcOrd="1" destOrd="0" presId="urn:microsoft.com/office/officeart/2005/8/layout/orgChart1"/>
    <dgm:cxn modelId="{D66A20EA-42DE-4BAB-BA1D-388AD5FC8A68}" type="presParOf" srcId="{2CC3C9AC-DBEF-49D6-894F-8801391BA3C2}" destId="{EEDF403D-81C1-4A2B-8E5D-98AE3B19F7C8}" srcOrd="1" destOrd="0" presId="urn:microsoft.com/office/officeart/2005/8/layout/orgChart1"/>
    <dgm:cxn modelId="{2A6EFABE-5569-4DCF-A6A7-981AFC7C0856}" type="presParOf" srcId="{EEDF403D-81C1-4A2B-8E5D-98AE3B19F7C8}" destId="{775686F1-A6B7-484F-BE2B-5DB406FB7FFE}" srcOrd="0" destOrd="0" presId="urn:microsoft.com/office/officeart/2005/8/layout/orgChart1"/>
    <dgm:cxn modelId="{55EDE081-8DD6-48D0-9B80-6F7288457E65}" type="presParOf" srcId="{EEDF403D-81C1-4A2B-8E5D-98AE3B19F7C8}" destId="{6280A5C3-CF28-432E-8B8D-A0CE97C2F87D}" srcOrd="1" destOrd="0" presId="urn:microsoft.com/office/officeart/2005/8/layout/orgChart1"/>
    <dgm:cxn modelId="{A1B5009A-3D14-479A-8D25-27F75026E779}" type="presParOf" srcId="{6280A5C3-CF28-432E-8B8D-A0CE97C2F87D}" destId="{F1F24B5D-1FF2-4D78-AAD3-80AA2C9B2C86}" srcOrd="0" destOrd="0" presId="urn:microsoft.com/office/officeart/2005/8/layout/orgChart1"/>
    <dgm:cxn modelId="{0C8F2D42-64A4-40D3-A968-1EEE157F4D85}" type="presParOf" srcId="{F1F24B5D-1FF2-4D78-AAD3-80AA2C9B2C86}" destId="{0C3A18F1-EE67-44A8-9A2E-C1ADC65EFF8B}" srcOrd="0" destOrd="0" presId="urn:microsoft.com/office/officeart/2005/8/layout/orgChart1"/>
    <dgm:cxn modelId="{E0CA169D-179F-40AE-BA58-52B52949D97A}" type="presParOf" srcId="{F1F24B5D-1FF2-4D78-AAD3-80AA2C9B2C86}" destId="{B218995A-14A6-40CC-AB4B-2DDE755A1E77}" srcOrd="1" destOrd="0" presId="urn:microsoft.com/office/officeart/2005/8/layout/orgChart1"/>
    <dgm:cxn modelId="{9AC410BE-4BD6-4B4D-A230-0E5249B6E9B7}" type="presParOf" srcId="{6280A5C3-CF28-432E-8B8D-A0CE97C2F87D}" destId="{7A86BDF6-A939-40EE-9021-3EF1175135E5}" srcOrd="1" destOrd="0" presId="urn:microsoft.com/office/officeart/2005/8/layout/orgChart1"/>
    <dgm:cxn modelId="{C617C63E-C9FD-4BF8-A7BB-CAB8323C6016}" type="presParOf" srcId="{7A86BDF6-A939-40EE-9021-3EF1175135E5}" destId="{4D1293D8-B037-4A52-A493-4C6CAF8B0C21}" srcOrd="0" destOrd="0" presId="urn:microsoft.com/office/officeart/2005/8/layout/orgChart1"/>
    <dgm:cxn modelId="{00794F0D-686D-4E39-AF68-421787EF5AC2}" type="presParOf" srcId="{7A86BDF6-A939-40EE-9021-3EF1175135E5}" destId="{D6A2F9AC-47EA-4434-81E8-84FB43E5F139}" srcOrd="1" destOrd="0" presId="urn:microsoft.com/office/officeart/2005/8/layout/orgChart1"/>
    <dgm:cxn modelId="{79AB0BE4-694B-4531-871B-E65ABA9A8EB7}" type="presParOf" srcId="{D6A2F9AC-47EA-4434-81E8-84FB43E5F139}" destId="{2895DCBC-CACB-4A9E-8B7E-8BBF0A40E303}" srcOrd="0" destOrd="0" presId="urn:microsoft.com/office/officeart/2005/8/layout/orgChart1"/>
    <dgm:cxn modelId="{C3AABE3D-0AF4-4BAD-8A28-41400065B315}" type="presParOf" srcId="{2895DCBC-CACB-4A9E-8B7E-8BBF0A40E303}" destId="{686DC13F-CC78-485B-BC2E-C76BFF43DA92}" srcOrd="0" destOrd="0" presId="urn:microsoft.com/office/officeart/2005/8/layout/orgChart1"/>
    <dgm:cxn modelId="{AF591048-B4B4-4118-BF99-B5EAB130AAE0}" type="presParOf" srcId="{2895DCBC-CACB-4A9E-8B7E-8BBF0A40E303}" destId="{2A3BDCB2-DAD5-4430-922E-D1A7C5D48DB3}" srcOrd="1" destOrd="0" presId="urn:microsoft.com/office/officeart/2005/8/layout/orgChart1"/>
    <dgm:cxn modelId="{A6111961-1F8D-42CE-BA77-2962A3F9B374}" type="presParOf" srcId="{D6A2F9AC-47EA-4434-81E8-84FB43E5F139}" destId="{5584D828-5724-4E89-A523-A0AC093EDC75}" srcOrd="1" destOrd="0" presId="urn:microsoft.com/office/officeart/2005/8/layout/orgChart1"/>
    <dgm:cxn modelId="{5DF9B3E2-5CF1-4721-8FFC-02B574A97171}" type="presParOf" srcId="{D6A2F9AC-47EA-4434-81E8-84FB43E5F139}" destId="{D0EA4A14-900F-4BDA-BC4C-F943954B4E78}" srcOrd="2" destOrd="0" presId="urn:microsoft.com/office/officeart/2005/8/layout/orgChart1"/>
    <dgm:cxn modelId="{DEC799C4-5983-4EB6-815C-10C621B3E18E}" type="presParOf" srcId="{6280A5C3-CF28-432E-8B8D-A0CE97C2F87D}" destId="{FE50BF74-49A5-4FD6-BE71-51D701CCF0E0}" srcOrd="2" destOrd="0" presId="urn:microsoft.com/office/officeart/2005/8/layout/orgChart1"/>
    <dgm:cxn modelId="{FB500734-81CF-431A-851E-EA608EB9391D}" type="presParOf" srcId="{EEDF403D-81C1-4A2B-8E5D-98AE3B19F7C8}" destId="{B01160E9-9537-4BF4-8EE5-5DD752790C3E}" srcOrd="2" destOrd="0" presId="urn:microsoft.com/office/officeart/2005/8/layout/orgChart1"/>
    <dgm:cxn modelId="{5C5D67D3-C1C0-4FFE-A13E-9C57F6C53661}" type="presParOf" srcId="{EEDF403D-81C1-4A2B-8E5D-98AE3B19F7C8}" destId="{DFD881C6-AD34-431F-8901-9B243DAADCE4}" srcOrd="3" destOrd="0" presId="urn:microsoft.com/office/officeart/2005/8/layout/orgChart1"/>
    <dgm:cxn modelId="{DE5156FD-D326-4511-A02B-8FA2FD1D1DDC}" type="presParOf" srcId="{DFD881C6-AD34-431F-8901-9B243DAADCE4}" destId="{C3A4CB59-6A18-4214-97D9-0689B9398929}" srcOrd="0" destOrd="0" presId="urn:microsoft.com/office/officeart/2005/8/layout/orgChart1"/>
    <dgm:cxn modelId="{ED55D7A4-56E7-4C11-81AA-E67054657635}" type="presParOf" srcId="{C3A4CB59-6A18-4214-97D9-0689B9398929}" destId="{C8627ADA-3563-426B-9136-015BD5ACD9E3}" srcOrd="0" destOrd="0" presId="urn:microsoft.com/office/officeart/2005/8/layout/orgChart1"/>
    <dgm:cxn modelId="{59445DF7-397B-4CA4-92FB-A0BFFDC26C63}" type="presParOf" srcId="{C3A4CB59-6A18-4214-97D9-0689B9398929}" destId="{A538E049-75D4-4D60-808D-2CB7ECC6FC55}" srcOrd="1" destOrd="0" presId="urn:microsoft.com/office/officeart/2005/8/layout/orgChart1"/>
    <dgm:cxn modelId="{34EB751B-F86A-499D-A89B-B953D220583B}" type="presParOf" srcId="{DFD881C6-AD34-431F-8901-9B243DAADCE4}" destId="{96BAE1C0-2B89-4F3C-9979-07735A92B82D}" srcOrd="1" destOrd="0" presId="urn:microsoft.com/office/officeart/2005/8/layout/orgChart1"/>
    <dgm:cxn modelId="{19736D41-319A-4BFB-AD18-E8CAF507A561}" type="presParOf" srcId="{96BAE1C0-2B89-4F3C-9979-07735A92B82D}" destId="{BAC01B2A-7775-4814-9FD0-6D93601EEA0F}" srcOrd="0" destOrd="0" presId="urn:microsoft.com/office/officeart/2005/8/layout/orgChart1"/>
    <dgm:cxn modelId="{C80D6E03-028D-449E-8803-363407142141}" type="presParOf" srcId="{96BAE1C0-2B89-4F3C-9979-07735A92B82D}" destId="{5010FDB8-794B-4669-AA5F-3276F3D73358}" srcOrd="1" destOrd="0" presId="urn:microsoft.com/office/officeart/2005/8/layout/orgChart1"/>
    <dgm:cxn modelId="{91EF94AC-7D56-4DF1-8E67-B39C4C63D207}" type="presParOf" srcId="{5010FDB8-794B-4669-AA5F-3276F3D73358}" destId="{5794AA47-56E3-4F18-853F-C1C94A91782A}" srcOrd="0" destOrd="0" presId="urn:microsoft.com/office/officeart/2005/8/layout/orgChart1"/>
    <dgm:cxn modelId="{4BBA7F7F-5A20-4DD3-B283-7595942A8F27}" type="presParOf" srcId="{5794AA47-56E3-4F18-853F-C1C94A91782A}" destId="{7F4CBA8E-DA85-44F6-B5D5-342E53ACA466}" srcOrd="0" destOrd="0" presId="urn:microsoft.com/office/officeart/2005/8/layout/orgChart1"/>
    <dgm:cxn modelId="{714F891C-2EA2-492A-B86A-0D5D57206C6B}" type="presParOf" srcId="{5794AA47-56E3-4F18-853F-C1C94A91782A}" destId="{A9A7A732-99E8-4B4A-86AB-6674E35D6FA7}" srcOrd="1" destOrd="0" presId="urn:microsoft.com/office/officeart/2005/8/layout/orgChart1"/>
    <dgm:cxn modelId="{A18506F9-5552-4AA4-BDF9-0DBB1F49CABD}" type="presParOf" srcId="{5010FDB8-794B-4669-AA5F-3276F3D73358}" destId="{A1C2321F-6374-410F-A2FB-685647DAB32A}" srcOrd="1" destOrd="0" presId="urn:microsoft.com/office/officeart/2005/8/layout/orgChart1"/>
    <dgm:cxn modelId="{24D4E9EB-2290-4844-994A-F99D69F97CEC}" type="presParOf" srcId="{5010FDB8-794B-4669-AA5F-3276F3D73358}" destId="{A9A4B5A2-8AF7-480B-8E0D-9E0495791A11}" srcOrd="2" destOrd="0" presId="urn:microsoft.com/office/officeart/2005/8/layout/orgChart1"/>
    <dgm:cxn modelId="{F82450CC-D597-493A-B8A5-D8E69CD9B013}" type="presParOf" srcId="{A9A4B5A2-8AF7-480B-8E0D-9E0495791A11}" destId="{40AF65BA-3F29-473F-B785-3BB70B5ADA06}" srcOrd="0" destOrd="0" presId="urn:microsoft.com/office/officeart/2005/8/layout/orgChart1"/>
    <dgm:cxn modelId="{9B05AB83-4BCD-4A2C-9F8C-5E28D6EE85F4}" type="presParOf" srcId="{A9A4B5A2-8AF7-480B-8E0D-9E0495791A11}" destId="{26026C29-4150-41B8-8677-096D71C1D4BB}" srcOrd="1" destOrd="0" presId="urn:microsoft.com/office/officeart/2005/8/layout/orgChart1"/>
    <dgm:cxn modelId="{DB6500A3-75AD-45B0-9DAA-7A8F18FC3C51}" type="presParOf" srcId="{26026C29-4150-41B8-8677-096D71C1D4BB}" destId="{E9C04B95-61A5-41D5-B910-F2953EB0117A}" srcOrd="0" destOrd="0" presId="urn:microsoft.com/office/officeart/2005/8/layout/orgChart1"/>
    <dgm:cxn modelId="{DF6F1E09-B82B-44C6-A78D-DD1A8B507150}" type="presParOf" srcId="{E9C04B95-61A5-41D5-B910-F2953EB0117A}" destId="{829F4159-40C9-44F5-8B26-7AA973330A24}" srcOrd="0" destOrd="0" presId="urn:microsoft.com/office/officeart/2005/8/layout/orgChart1"/>
    <dgm:cxn modelId="{14EBF98A-F285-4B72-8158-3D79383CA126}" type="presParOf" srcId="{E9C04B95-61A5-41D5-B910-F2953EB0117A}" destId="{F223A335-421D-45D0-8477-9FEC54E2A87D}" srcOrd="1" destOrd="0" presId="urn:microsoft.com/office/officeart/2005/8/layout/orgChart1"/>
    <dgm:cxn modelId="{872AC40A-3B37-4540-9154-35B4157E00BC}" type="presParOf" srcId="{26026C29-4150-41B8-8677-096D71C1D4BB}" destId="{C2FA1730-2E07-4BC0-9F5A-D29855244757}" srcOrd="1" destOrd="0" presId="urn:microsoft.com/office/officeart/2005/8/layout/orgChart1"/>
    <dgm:cxn modelId="{7E6A7B49-51E6-45B8-882E-D7B8D9B08268}" type="presParOf" srcId="{26026C29-4150-41B8-8677-096D71C1D4BB}" destId="{F9E07144-B0D9-4978-A375-113282407F5F}" srcOrd="2" destOrd="0" presId="urn:microsoft.com/office/officeart/2005/8/layout/orgChart1"/>
    <dgm:cxn modelId="{6407DCF8-46B6-401D-B110-D7A078D355C5}" type="presParOf" srcId="{96BAE1C0-2B89-4F3C-9979-07735A92B82D}" destId="{E61382CD-5119-410C-90F7-8E96EDC610C8}" srcOrd="2" destOrd="0" presId="urn:microsoft.com/office/officeart/2005/8/layout/orgChart1"/>
    <dgm:cxn modelId="{50BB67E3-7F6E-4B45-8C39-A71AA5FD343F}" type="presParOf" srcId="{96BAE1C0-2B89-4F3C-9979-07735A92B82D}" destId="{4725B3BC-280D-4F0F-A5A0-B5EC8476D616}" srcOrd="3" destOrd="0" presId="urn:microsoft.com/office/officeart/2005/8/layout/orgChart1"/>
    <dgm:cxn modelId="{DAFE414C-FBB4-4370-A105-A8C774284D4F}" type="presParOf" srcId="{4725B3BC-280D-4F0F-A5A0-B5EC8476D616}" destId="{6C74BBD6-A26D-46BE-9178-0F9A421982D4}" srcOrd="0" destOrd="0" presId="urn:microsoft.com/office/officeart/2005/8/layout/orgChart1"/>
    <dgm:cxn modelId="{00CE74FF-050D-4DDE-BE6F-8609EBC85858}" type="presParOf" srcId="{6C74BBD6-A26D-46BE-9178-0F9A421982D4}" destId="{DDF5AFCF-7AC1-45EE-B6CF-ED9AABCA495E}" srcOrd="0" destOrd="0" presId="urn:microsoft.com/office/officeart/2005/8/layout/orgChart1"/>
    <dgm:cxn modelId="{15766A72-884E-4D82-B2F0-04772AC491CB}" type="presParOf" srcId="{6C74BBD6-A26D-46BE-9178-0F9A421982D4}" destId="{A05EC3B5-FBB6-4876-9B08-65AA8A1FA6AC}" srcOrd="1" destOrd="0" presId="urn:microsoft.com/office/officeart/2005/8/layout/orgChart1"/>
    <dgm:cxn modelId="{B009686B-BACA-48F7-80E2-40C6FD91B0EB}" type="presParOf" srcId="{4725B3BC-280D-4F0F-A5A0-B5EC8476D616}" destId="{E39C4E4F-176D-4C43-95FA-939BC09F5A90}" srcOrd="1" destOrd="0" presId="urn:microsoft.com/office/officeart/2005/8/layout/orgChart1"/>
    <dgm:cxn modelId="{25F6FEC1-BDFF-4B0F-9784-5B41F629B108}" type="presParOf" srcId="{4725B3BC-280D-4F0F-A5A0-B5EC8476D616}" destId="{FD4CF0CF-5DFF-4EDC-ACC9-EDBA75B042E0}" srcOrd="2" destOrd="0" presId="urn:microsoft.com/office/officeart/2005/8/layout/orgChart1"/>
    <dgm:cxn modelId="{1CE36B68-E29C-40B1-9566-B12EC5D6E4D8}" type="presParOf" srcId="{96BAE1C0-2B89-4F3C-9979-07735A92B82D}" destId="{CA718A92-B2F3-403C-8AF8-A94DD6070C84}" srcOrd="4" destOrd="0" presId="urn:microsoft.com/office/officeart/2005/8/layout/orgChart1"/>
    <dgm:cxn modelId="{73B0ADAE-6289-488E-A6CC-8540104F90F4}" type="presParOf" srcId="{96BAE1C0-2B89-4F3C-9979-07735A92B82D}" destId="{1C0AEF2E-91DB-475B-976F-A7BB6B876CFE}" srcOrd="5" destOrd="0" presId="urn:microsoft.com/office/officeart/2005/8/layout/orgChart1"/>
    <dgm:cxn modelId="{0ACC53F0-056D-4BB6-98EE-053D8F616B54}" type="presParOf" srcId="{1C0AEF2E-91DB-475B-976F-A7BB6B876CFE}" destId="{19A5384A-E669-408F-A18C-9212EEFC2413}" srcOrd="0" destOrd="0" presId="urn:microsoft.com/office/officeart/2005/8/layout/orgChart1"/>
    <dgm:cxn modelId="{C1110DC0-DC31-4431-AE1E-BD47576FB39D}" type="presParOf" srcId="{19A5384A-E669-408F-A18C-9212EEFC2413}" destId="{B7494C6C-A293-48A2-9210-1820C9ABE7D4}" srcOrd="0" destOrd="0" presId="urn:microsoft.com/office/officeart/2005/8/layout/orgChart1"/>
    <dgm:cxn modelId="{C7A638C7-1142-4581-9E54-FC3F77026C56}" type="presParOf" srcId="{19A5384A-E669-408F-A18C-9212EEFC2413}" destId="{0840CF87-0A79-48A3-AEF9-F8F33CFBD77A}" srcOrd="1" destOrd="0" presId="urn:microsoft.com/office/officeart/2005/8/layout/orgChart1"/>
    <dgm:cxn modelId="{64C2EDE9-922F-4EB5-A31E-72E4A590B732}" type="presParOf" srcId="{1C0AEF2E-91DB-475B-976F-A7BB6B876CFE}" destId="{98D8FA8F-2C5B-49AB-8C95-38B12F1DA2FB}" srcOrd="1" destOrd="0" presId="urn:microsoft.com/office/officeart/2005/8/layout/orgChart1"/>
    <dgm:cxn modelId="{F9EBB28C-A59D-4F8F-B6D3-1FABF6712AB5}" type="presParOf" srcId="{1C0AEF2E-91DB-475B-976F-A7BB6B876CFE}" destId="{53B72867-0F86-41CF-A434-2F53CCC79D23}" srcOrd="2" destOrd="0" presId="urn:microsoft.com/office/officeart/2005/8/layout/orgChart1"/>
    <dgm:cxn modelId="{ED2AE01A-0262-41A3-ADD1-BBAE54B84556}" type="presParOf" srcId="{96BAE1C0-2B89-4F3C-9979-07735A92B82D}" destId="{62F3A0C0-166F-4A45-B927-D8956AD23F7C}" srcOrd="6" destOrd="0" presId="urn:microsoft.com/office/officeart/2005/8/layout/orgChart1"/>
    <dgm:cxn modelId="{76148EF5-06E3-49C0-9E79-B782DF5A1A45}" type="presParOf" srcId="{96BAE1C0-2B89-4F3C-9979-07735A92B82D}" destId="{C5AEE355-5974-402F-97C6-C1719D72A1AF}" srcOrd="7" destOrd="0" presId="urn:microsoft.com/office/officeart/2005/8/layout/orgChart1"/>
    <dgm:cxn modelId="{B774CECF-3CC1-4C2D-9AD6-C7B45BD27836}" type="presParOf" srcId="{C5AEE355-5974-402F-97C6-C1719D72A1AF}" destId="{E69245B6-C879-442B-A4E5-E240A6CA154B}" srcOrd="0" destOrd="0" presId="urn:microsoft.com/office/officeart/2005/8/layout/orgChart1"/>
    <dgm:cxn modelId="{1DCE733C-C425-4A51-81E4-571C75597671}" type="presParOf" srcId="{E69245B6-C879-442B-A4E5-E240A6CA154B}" destId="{78499290-9918-4EF3-A332-08C2BE9A987E}" srcOrd="0" destOrd="0" presId="urn:microsoft.com/office/officeart/2005/8/layout/orgChart1"/>
    <dgm:cxn modelId="{DFC2A0EA-BE6C-43DD-9564-0776C3EE4FC2}" type="presParOf" srcId="{E69245B6-C879-442B-A4E5-E240A6CA154B}" destId="{94482C43-04AB-4E42-A50C-5CFC513822FF}" srcOrd="1" destOrd="0" presId="urn:microsoft.com/office/officeart/2005/8/layout/orgChart1"/>
    <dgm:cxn modelId="{A2A1FF02-6875-47D1-A549-D840F9C5FF47}" type="presParOf" srcId="{C5AEE355-5974-402F-97C6-C1719D72A1AF}" destId="{2E0F3B9B-F879-4BD1-AD99-E5F8CB399563}" srcOrd="1" destOrd="0" presId="urn:microsoft.com/office/officeart/2005/8/layout/orgChart1"/>
    <dgm:cxn modelId="{EE17EC11-A564-448E-A4EF-ADC2E1C8F3E3}" type="presParOf" srcId="{C5AEE355-5974-402F-97C6-C1719D72A1AF}" destId="{899F4003-A0D7-4FE4-87D1-EF9579ABA6F6}" srcOrd="2" destOrd="0" presId="urn:microsoft.com/office/officeart/2005/8/layout/orgChart1"/>
    <dgm:cxn modelId="{8E8A4DF1-7E96-4ACA-8F0F-72948A38D777}" type="presParOf" srcId="{DFD881C6-AD34-431F-8901-9B243DAADCE4}" destId="{30E8D9B7-C985-452C-96F3-C4F210BEA6FF}" srcOrd="2" destOrd="0" presId="urn:microsoft.com/office/officeart/2005/8/layout/orgChart1"/>
    <dgm:cxn modelId="{A6C61610-8DD3-42D1-B171-593D481B4AAB}" type="presParOf" srcId="{EEDF403D-81C1-4A2B-8E5D-98AE3B19F7C8}" destId="{6429DE6B-CADB-4973-A704-8FAADC77A910}" srcOrd="4" destOrd="0" presId="urn:microsoft.com/office/officeart/2005/8/layout/orgChart1"/>
    <dgm:cxn modelId="{4F506D8C-954D-4607-8D2E-0C69DE60152E}" type="presParOf" srcId="{EEDF403D-81C1-4A2B-8E5D-98AE3B19F7C8}" destId="{4D8A36CF-66FF-4892-9227-04E81F74356D}" srcOrd="5" destOrd="0" presId="urn:microsoft.com/office/officeart/2005/8/layout/orgChart1"/>
    <dgm:cxn modelId="{A1987CF9-51C7-4AAB-BEFB-C1FCA60FEFC6}" type="presParOf" srcId="{4D8A36CF-66FF-4892-9227-04E81F74356D}" destId="{EBC1F2C2-4C99-4AD1-B4C9-7E817C862DEE}" srcOrd="0" destOrd="0" presId="urn:microsoft.com/office/officeart/2005/8/layout/orgChart1"/>
    <dgm:cxn modelId="{DB75CED6-9BCE-450C-B547-4F738036ACF8}" type="presParOf" srcId="{EBC1F2C2-4C99-4AD1-B4C9-7E817C862DEE}" destId="{77CCC6B5-66EC-4E8A-A1A2-01DF35BDAFEC}" srcOrd="0" destOrd="0" presId="urn:microsoft.com/office/officeart/2005/8/layout/orgChart1"/>
    <dgm:cxn modelId="{2EB9DABA-94B5-4EDE-861A-D4D94BB0FE74}" type="presParOf" srcId="{EBC1F2C2-4C99-4AD1-B4C9-7E817C862DEE}" destId="{BF81D861-9ED5-4EAE-834E-72FD96EEC1F7}" srcOrd="1" destOrd="0" presId="urn:microsoft.com/office/officeart/2005/8/layout/orgChart1"/>
    <dgm:cxn modelId="{B275CD28-4065-43A0-9F49-441353CB4B61}" type="presParOf" srcId="{4D8A36CF-66FF-4892-9227-04E81F74356D}" destId="{035FBD03-4DA4-4096-B90D-5EFAD227D671}" srcOrd="1" destOrd="0" presId="urn:microsoft.com/office/officeart/2005/8/layout/orgChart1"/>
    <dgm:cxn modelId="{FBC7FC88-7D23-46C3-BEA9-EE4937DF9AAA}" type="presParOf" srcId="{035FBD03-4DA4-4096-B90D-5EFAD227D671}" destId="{B92F1F30-905C-4330-8DBC-155736132C72}" srcOrd="0" destOrd="0" presId="urn:microsoft.com/office/officeart/2005/8/layout/orgChart1"/>
    <dgm:cxn modelId="{77CD71EC-5065-41CE-AA04-3E4CA180E770}" type="presParOf" srcId="{035FBD03-4DA4-4096-B90D-5EFAD227D671}" destId="{0019FC5E-C087-4B48-A1EB-85C18F30011C}" srcOrd="1" destOrd="0" presId="urn:microsoft.com/office/officeart/2005/8/layout/orgChart1"/>
    <dgm:cxn modelId="{BA88EC1C-5D9A-4A86-B464-19F9F5145C75}" type="presParOf" srcId="{0019FC5E-C087-4B48-A1EB-85C18F30011C}" destId="{179F91B6-72A0-4101-96F8-0B67185B63C2}" srcOrd="0" destOrd="0" presId="urn:microsoft.com/office/officeart/2005/8/layout/orgChart1"/>
    <dgm:cxn modelId="{7FC00948-EC10-4C04-8F89-7AFE46DE8498}" type="presParOf" srcId="{179F91B6-72A0-4101-96F8-0B67185B63C2}" destId="{DC6D00FE-CC77-4F86-A4B7-DC15C8A13021}" srcOrd="0" destOrd="0" presId="urn:microsoft.com/office/officeart/2005/8/layout/orgChart1"/>
    <dgm:cxn modelId="{164E0783-D5C1-4781-9EE4-4FA3B214E0E6}" type="presParOf" srcId="{179F91B6-72A0-4101-96F8-0B67185B63C2}" destId="{635868A9-1305-4D81-AF55-C6E468C2ABA0}" srcOrd="1" destOrd="0" presId="urn:microsoft.com/office/officeart/2005/8/layout/orgChart1"/>
    <dgm:cxn modelId="{57C6A51F-C2B8-4DB8-B0AA-BF3DFB8D15DD}" type="presParOf" srcId="{0019FC5E-C087-4B48-A1EB-85C18F30011C}" destId="{7DCDEAF0-D239-4E4C-AF18-D7935CD57592}" srcOrd="1" destOrd="0" presId="urn:microsoft.com/office/officeart/2005/8/layout/orgChart1"/>
    <dgm:cxn modelId="{358ABEF6-C884-44F1-9123-09DF3904CA83}" type="presParOf" srcId="{7DCDEAF0-D239-4E4C-AF18-D7935CD57592}" destId="{E1C348F2-A611-49DA-B4E4-939313F8F2E9}" srcOrd="0" destOrd="0" presId="urn:microsoft.com/office/officeart/2005/8/layout/orgChart1"/>
    <dgm:cxn modelId="{F981F537-38FC-48A1-832B-B38339840738}" type="presParOf" srcId="{7DCDEAF0-D239-4E4C-AF18-D7935CD57592}" destId="{2239BFDC-A338-4CDF-BA87-FF3D38C8AC34}" srcOrd="1" destOrd="0" presId="urn:microsoft.com/office/officeart/2005/8/layout/orgChart1"/>
    <dgm:cxn modelId="{6BECB17A-0CE6-486D-A729-04D6ACE2254D}" type="presParOf" srcId="{2239BFDC-A338-4CDF-BA87-FF3D38C8AC34}" destId="{1318A648-5991-4953-9AB0-E57CD2D3BF39}" srcOrd="0" destOrd="0" presId="urn:microsoft.com/office/officeart/2005/8/layout/orgChart1"/>
    <dgm:cxn modelId="{E684F364-A171-4C56-B3C6-18514DFD40BD}" type="presParOf" srcId="{1318A648-5991-4953-9AB0-E57CD2D3BF39}" destId="{88745AE6-B7FE-4058-9156-38F8A8A5C5E4}" srcOrd="0" destOrd="0" presId="urn:microsoft.com/office/officeart/2005/8/layout/orgChart1"/>
    <dgm:cxn modelId="{F1794867-30C8-48A3-AA6C-56B77CBEE520}" type="presParOf" srcId="{1318A648-5991-4953-9AB0-E57CD2D3BF39}" destId="{6CF9A13D-8BA3-4CF1-B5AA-FB3E8894767D}" srcOrd="1" destOrd="0" presId="urn:microsoft.com/office/officeart/2005/8/layout/orgChart1"/>
    <dgm:cxn modelId="{5F3F0473-1BDB-438E-902B-3EEABB94AC0A}" type="presParOf" srcId="{2239BFDC-A338-4CDF-BA87-FF3D38C8AC34}" destId="{2BB3B69F-6D12-457D-8BDB-A5ED77BDC6B9}" srcOrd="1" destOrd="0" presId="urn:microsoft.com/office/officeart/2005/8/layout/orgChart1"/>
    <dgm:cxn modelId="{B67B2232-3E1A-4A00-BEAB-7EA14E8C222D}" type="presParOf" srcId="{2239BFDC-A338-4CDF-BA87-FF3D38C8AC34}" destId="{59ABE6AC-4E9D-45FE-87A3-B225B9098D84}" srcOrd="2" destOrd="0" presId="urn:microsoft.com/office/officeart/2005/8/layout/orgChart1"/>
    <dgm:cxn modelId="{82E15FEC-DF58-49E6-8553-E6D58C06043B}" type="presParOf" srcId="{7DCDEAF0-D239-4E4C-AF18-D7935CD57592}" destId="{91837A93-777D-45CA-B45A-E26FBFC347D5}" srcOrd="2" destOrd="0" presId="urn:microsoft.com/office/officeart/2005/8/layout/orgChart1"/>
    <dgm:cxn modelId="{0E1A5705-B619-47AA-9543-7E1A78BB5E61}" type="presParOf" srcId="{7DCDEAF0-D239-4E4C-AF18-D7935CD57592}" destId="{757786BD-4873-4DDC-AEA1-9DC3CF5FE386}" srcOrd="3" destOrd="0" presId="urn:microsoft.com/office/officeart/2005/8/layout/orgChart1"/>
    <dgm:cxn modelId="{67744702-1EA3-43F7-8E6B-9F6E76D51700}" type="presParOf" srcId="{757786BD-4873-4DDC-AEA1-9DC3CF5FE386}" destId="{EF034AE3-6F37-4A9A-A21A-B583CA3B0F5C}" srcOrd="0" destOrd="0" presId="urn:microsoft.com/office/officeart/2005/8/layout/orgChart1"/>
    <dgm:cxn modelId="{5E660566-403B-433D-A189-A334164C976D}" type="presParOf" srcId="{EF034AE3-6F37-4A9A-A21A-B583CA3B0F5C}" destId="{5D07FD6F-31BD-433E-BB09-BA3F26A6C5F3}" srcOrd="0" destOrd="0" presId="urn:microsoft.com/office/officeart/2005/8/layout/orgChart1"/>
    <dgm:cxn modelId="{A935A3B1-88EB-424B-94A1-CE74DAD5440F}" type="presParOf" srcId="{EF034AE3-6F37-4A9A-A21A-B583CA3B0F5C}" destId="{7937D0AD-54AD-4AFF-950E-B7B97CF8B01A}" srcOrd="1" destOrd="0" presId="urn:microsoft.com/office/officeart/2005/8/layout/orgChart1"/>
    <dgm:cxn modelId="{C4464717-41C8-4691-99B3-8C5300F50FE1}" type="presParOf" srcId="{757786BD-4873-4DDC-AEA1-9DC3CF5FE386}" destId="{84CB6522-F881-4A3C-8EBD-DCDB75A2F8C7}" srcOrd="1" destOrd="0" presId="urn:microsoft.com/office/officeart/2005/8/layout/orgChart1"/>
    <dgm:cxn modelId="{E3C371D4-C247-48FA-B75E-7CEA1BDD65C9}" type="presParOf" srcId="{757786BD-4873-4DDC-AEA1-9DC3CF5FE386}" destId="{0BB09F31-6E9F-4B42-A0E9-5030A68887EB}" srcOrd="2" destOrd="0" presId="urn:microsoft.com/office/officeart/2005/8/layout/orgChart1"/>
    <dgm:cxn modelId="{1D7E3554-689A-41CC-9E71-6E8F4ED5D5E7}" type="presParOf" srcId="{0019FC5E-C087-4B48-A1EB-85C18F30011C}" destId="{8277D86A-B207-4FA6-8E5B-476AE997800C}" srcOrd="2" destOrd="0" presId="urn:microsoft.com/office/officeart/2005/8/layout/orgChart1"/>
    <dgm:cxn modelId="{FB5B567A-4DC8-4029-A27C-F471AEA656CC}" type="presParOf" srcId="{035FBD03-4DA4-4096-B90D-5EFAD227D671}" destId="{F57C2F4B-C067-4680-A7B7-D9851802FE53}" srcOrd="2" destOrd="0" presId="urn:microsoft.com/office/officeart/2005/8/layout/orgChart1"/>
    <dgm:cxn modelId="{03054634-C3C5-4950-BCC6-2DB7003026F3}" type="presParOf" srcId="{035FBD03-4DA4-4096-B90D-5EFAD227D671}" destId="{4036C2D5-4CFE-46A6-B6C3-7E0631170B76}" srcOrd="3" destOrd="0" presId="urn:microsoft.com/office/officeart/2005/8/layout/orgChart1"/>
    <dgm:cxn modelId="{9393EB02-422A-40F7-A664-28E101388F60}" type="presParOf" srcId="{4036C2D5-4CFE-46A6-B6C3-7E0631170B76}" destId="{48C75163-0CA8-4FD3-9FA5-D51A2DFF04F1}" srcOrd="0" destOrd="0" presId="urn:microsoft.com/office/officeart/2005/8/layout/orgChart1"/>
    <dgm:cxn modelId="{08A6ADA2-9B0E-406C-8563-C6F234703907}" type="presParOf" srcId="{48C75163-0CA8-4FD3-9FA5-D51A2DFF04F1}" destId="{A712674C-2171-4D88-9FF0-73F3EBF341F6}" srcOrd="0" destOrd="0" presId="urn:microsoft.com/office/officeart/2005/8/layout/orgChart1"/>
    <dgm:cxn modelId="{31F16C76-A992-43AE-B5A1-B145F7983685}" type="presParOf" srcId="{48C75163-0CA8-4FD3-9FA5-D51A2DFF04F1}" destId="{9116CDA9-3F01-4E10-AADB-6BFDD5D0C6CE}" srcOrd="1" destOrd="0" presId="urn:microsoft.com/office/officeart/2005/8/layout/orgChart1"/>
    <dgm:cxn modelId="{1E1430FD-7A95-4C4A-972F-585F15240B3D}" type="presParOf" srcId="{4036C2D5-4CFE-46A6-B6C3-7E0631170B76}" destId="{848572E4-BBF6-46D3-8CC6-7664AF43B89C}" srcOrd="1" destOrd="0" presId="urn:microsoft.com/office/officeart/2005/8/layout/orgChart1"/>
    <dgm:cxn modelId="{3D869147-AB79-4704-A5BC-2DD4DA5EB0A2}" type="presParOf" srcId="{848572E4-BBF6-46D3-8CC6-7664AF43B89C}" destId="{3B3964D1-74B3-4932-AFEE-48CB833C8A05}" srcOrd="0" destOrd="0" presId="urn:microsoft.com/office/officeart/2005/8/layout/orgChart1"/>
    <dgm:cxn modelId="{8982F602-E235-4CB5-B263-D493AD0DCD19}" type="presParOf" srcId="{848572E4-BBF6-46D3-8CC6-7664AF43B89C}" destId="{1CEA527D-23B4-47C7-BFC1-7BC5BF3D3E96}" srcOrd="1" destOrd="0" presId="urn:microsoft.com/office/officeart/2005/8/layout/orgChart1"/>
    <dgm:cxn modelId="{2A82466D-2855-40AF-9F8C-909B07EB1119}" type="presParOf" srcId="{1CEA527D-23B4-47C7-BFC1-7BC5BF3D3E96}" destId="{87D56A35-BF3C-4DE7-AB7F-5A146DEF5992}" srcOrd="0" destOrd="0" presId="urn:microsoft.com/office/officeart/2005/8/layout/orgChart1"/>
    <dgm:cxn modelId="{590DECDA-AC45-4FBA-951A-A53E508230B4}" type="presParOf" srcId="{87D56A35-BF3C-4DE7-AB7F-5A146DEF5992}" destId="{84D9648F-1FD5-4866-BAE4-7F479D726CEF}" srcOrd="0" destOrd="0" presId="urn:microsoft.com/office/officeart/2005/8/layout/orgChart1"/>
    <dgm:cxn modelId="{46A5424F-BFFB-4B19-94BD-813A7054726E}" type="presParOf" srcId="{87D56A35-BF3C-4DE7-AB7F-5A146DEF5992}" destId="{281D23C6-5E86-4373-99D0-11592ECF9F49}" srcOrd="1" destOrd="0" presId="urn:microsoft.com/office/officeart/2005/8/layout/orgChart1"/>
    <dgm:cxn modelId="{F4AB8A66-BE86-433F-A41E-B328AE940965}" type="presParOf" srcId="{1CEA527D-23B4-47C7-BFC1-7BC5BF3D3E96}" destId="{AD5ECB7A-F75C-4582-80C4-ED1E31F9D7EE}" srcOrd="1" destOrd="0" presId="urn:microsoft.com/office/officeart/2005/8/layout/orgChart1"/>
    <dgm:cxn modelId="{80FB4563-BF9E-4F9E-9CFE-6B78AC4E0783}" type="presParOf" srcId="{1CEA527D-23B4-47C7-BFC1-7BC5BF3D3E96}" destId="{9844E32F-379D-4C1F-9525-6D3C13D59FBB}" srcOrd="2" destOrd="0" presId="urn:microsoft.com/office/officeart/2005/8/layout/orgChart1"/>
    <dgm:cxn modelId="{18102E2D-1EE5-4165-B1DF-39D21BF7C14F}" type="presParOf" srcId="{848572E4-BBF6-46D3-8CC6-7664AF43B89C}" destId="{E31C63BF-0F47-408C-8972-88AEC7C9E99C}" srcOrd="2" destOrd="0" presId="urn:microsoft.com/office/officeart/2005/8/layout/orgChart1"/>
    <dgm:cxn modelId="{4C8044DA-D9EB-42AF-9D27-A358226E5666}" type="presParOf" srcId="{848572E4-BBF6-46D3-8CC6-7664AF43B89C}" destId="{6BB59E3E-9FDB-4850-A9F3-09149CDB9B95}" srcOrd="3" destOrd="0" presId="urn:microsoft.com/office/officeart/2005/8/layout/orgChart1"/>
    <dgm:cxn modelId="{88DFEC9E-FE2F-4B28-9CFC-0AB450BAA13A}" type="presParOf" srcId="{6BB59E3E-9FDB-4850-A9F3-09149CDB9B95}" destId="{BAEDD3AD-73E6-46B2-ACA3-29D4E5BC6375}" srcOrd="0" destOrd="0" presId="urn:microsoft.com/office/officeart/2005/8/layout/orgChart1"/>
    <dgm:cxn modelId="{511A866E-B633-47F9-B3F6-536A8BEB0CD6}" type="presParOf" srcId="{BAEDD3AD-73E6-46B2-ACA3-29D4E5BC6375}" destId="{60082F2D-829E-42A7-808C-B188E4CD9184}" srcOrd="0" destOrd="0" presId="urn:microsoft.com/office/officeart/2005/8/layout/orgChart1"/>
    <dgm:cxn modelId="{32B3BA26-7F65-4B61-8A09-4E8DDA4B3FCE}" type="presParOf" srcId="{BAEDD3AD-73E6-46B2-ACA3-29D4E5BC6375}" destId="{4E108A7E-F0E0-4223-A582-A136D1F7A9E9}" srcOrd="1" destOrd="0" presId="urn:microsoft.com/office/officeart/2005/8/layout/orgChart1"/>
    <dgm:cxn modelId="{3AB05ACC-E120-4CCB-8921-F18192DCF80A}" type="presParOf" srcId="{6BB59E3E-9FDB-4850-A9F3-09149CDB9B95}" destId="{57335415-D3FA-4953-808C-895D57DC251D}" srcOrd="1" destOrd="0" presId="urn:microsoft.com/office/officeart/2005/8/layout/orgChart1"/>
    <dgm:cxn modelId="{1DB43B73-EE66-43DB-92DA-3199851B712F}" type="presParOf" srcId="{6BB59E3E-9FDB-4850-A9F3-09149CDB9B95}" destId="{3FF05656-EEB0-4D3A-9CD3-30E87B87D26E}" srcOrd="2" destOrd="0" presId="urn:microsoft.com/office/officeart/2005/8/layout/orgChart1"/>
    <dgm:cxn modelId="{E75B6976-3A6D-4798-AC93-D3F853695248}" type="presParOf" srcId="{4036C2D5-4CFE-46A6-B6C3-7E0631170B76}" destId="{3AFB9826-C00E-4793-BF2B-5622A0DB2895}" srcOrd="2" destOrd="0" presId="urn:microsoft.com/office/officeart/2005/8/layout/orgChart1"/>
    <dgm:cxn modelId="{21CDA419-46BE-42F2-9A37-36E36D95324D}" type="presParOf" srcId="{4D8A36CF-66FF-4892-9227-04E81F74356D}" destId="{DA698B09-10DA-44F3-9235-65E49FC443B1}" srcOrd="2" destOrd="0" presId="urn:microsoft.com/office/officeart/2005/8/layout/orgChart1"/>
    <dgm:cxn modelId="{5CA0C573-34ED-4977-8FC6-B89099422299}" type="presParOf" srcId="{EEDF403D-81C1-4A2B-8E5D-98AE3B19F7C8}" destId="{2AFE9A33-FBBD-4DD9-B490-A03755217B09}" srcOrd="6" destOrd="0" presId="urn:microsoft.com/office/officeart/2005/8/layout/orgChart1"/>
    <dgm:cxn modelId="{C74CA5A5-2847-4EEB-8A79-B793217C4EE1}" type="presParOf" srcId="{EEDF403D-81C1-4A2B-8E5D-98AE3B19F7C8}" destId="{A57F8CF9-E99D-4DD4-B90B-41351866CD53}" srcOrd="7" destOrd="0" presId="urn:microsoft.com/office/officeart/2005/8/layout/orgChart1"/>
    <dgm:cxn modelId="{828127F6-7552-43D3-8D00-B51975863711}" type="presParOf" srcId="{A57F8CF9-E99D-4DD4-B90B-41351866CD53}" destId="{C65AC58A-C660-457D-A6BD-465F5CFD6393}" srcOrd="0" destOrd="0" presId="urn:microsoft.com/office/officeart/2005/8/layout/orgChart1"/>
    <dgm:cxn modelId="{955CF050-5100-4A69-8601-16839D029D06}" type="presParOf" srcId="{C65AC58A-C660-457D-A6BD-465F5CFD6393}" destId="{84074624-4837-4170-B30E-0E23762B208E}" srcOrd="0" destOrd="0" presId="urn:microsoft.com/office/officeart/2005/8/layout/orgChart1"/>
    <dgm:cxn modelId="{F6D4003A-AFA3-413D-8521-9251D50DEAEB}" type="presParOf" srcId="{C65AC58A-C660-457D-A6BD-465F5CFD6393}" destId="{B10F62B4-5B2A-4B49-87DF-E54AE65412E9}" srcOrd="1" destOrd="0" presId="urn:microsoft.com/office/officeart/2005/8/layout/orgChart1"/>
    <dgm:cxn modelId="{A4B44B7B-E6CD-41BF-9E05-4BDA051EABD1}" type="presParOf" srcId="{A57F8CF9-E99D-4DD4-B90B-41351866CD53}" destId="{21BAF059-87D7-4634-94E3-83BD642B7BA8}" srcOrd="1" destOrd="0" presId="urn:microsoft.com/office/officeart/2005/8/layout/orgChart1"/>
    <dgm:cxn modelId="{6BDF1E1D-D794-4E34-9AA8-460BDD55113B}" type="presParOf" srcId="{21BAF059-87D7-4634-94E3-83BD642B7BA8}" destId="{D511E2F5-52DF-4E46-86F0-8125D94EA593}" srcOrd="0" destOrd="0" presId="urn:microsoft.com/office/officeart/2005/8/layout/orgChart1"/>
    <dgm:cxn modelId="{2294C3EF-2D8B-4FBE-98B4-AFF684508CA0}" type="presParOf" srcId="{21BAF059-87D7-4634-94E3-83BD642B7BA8}" destId="{FB213DE0-0C4A-4D7A-BF43-D56569B0B157}" srcOrd="1" destOrd="0" presId="urn:microsoft.com/office/officeart/2005/8/layout/orgChart1"/>
    <dgm:cxn modelId="{E3F3D062-26AA-4859-A723-AD1A7D70E81E}" type="presParOf" srcId="{FB213DE0-0C4A-4D7A-BF43-D56569B0B157}" destId="{42F43648-C521-4DCF-A27A-8CEE9BEEAE8E}" srcOrd="0" destOrd="0" presId="urn:microsoft.com/office/officeart/2005/8/layout/orgChart1"/>
    <dgm:cxn modelId="{80D8B4A8-B09A-406C-8EED-3C305C641172}" type="presParOf" srcId="{42F43648-C521-4DCF-A27A-8CEE9BEEAE8E}" destId="{D9BFDCF8-2B12-4F30-9C24-77472216222F}" srcOrd="0" destOrd="0" presId="urn:microsoft.com/office/officeart/2005/8/layout/orgChart1"/>
    <dgm:cxn modelId="{05CEE193-01AF-4DEC-A7A9-40D8450747FF}" type="presParOf" srcId="{42F43648-C521-4DCF-A27A-8CEE9BEEAE8E}" destId="{BF22C200-7C56-4865-9B22-F8D4B172C01B}" srcOrd="1" destOrd="0" presId="urn:microsoft.com/office/officeart/2005/8/layout/orgChart1"/>
    <dgm:cxn modelId="{1D2B2AB6-E1DE-4F10-A27B-0623BED47DC8}" type="presParOf" srcId="{FB213DE0-0C4A-4D7A-BF43-D56569B0B157}" destId="{6B94E3D8-E69E-41D3-82C2-8C5D7E312892}" srcOrd="1" destOrd="0" presId="urn:microsoft.com/office/officeart/2005/8/layout/orgChart1"/>
    <dgm:cxn modelId="{8D3E68E9-AAD2-469B-85FD-07E81805C97F}" type="presParOf" srcId="{FB213DE0-0C4A-4D7A-BF43-D56569B0B157}" destId="{8B1636A8-85CC-4617-8045-15C803C6ECB5}" srcOrd="2" destOrd="0" presId="urn:microsoft.com/office/officeart/2005/8/layout/orgChart1"/>
    <dgm:cxn modelId="{413DE50B-AD2A-48A5-AF3F-846DFC84D769}" type="presParOf" srcId="{21BAF059-87D7-4634-94E3-83BD642B7BA8}" destId="{0B5F58E9-596F-4D9F-B36C-B8BD3078B901}" srcOrd="2" destOrd="0" presId="urn:microsoft.com/office/officeart/2005/8/layout/orgChart1"/>
    <dgm:cxn modelId="{D8954E16-17F6-4663-98C4-F23A6CED4EB0}" type="presParOf" srcId="{21BAF059-87D7-4634-94E3-83BD642B7BA8}" destId="{26189423-F1F6-4F6B-97B0-CF0433C718B3}" srcOrd="3" destOrd="0" presId="urn:microsoft.com/office/officeart/2005/8/layout/orgChart1"/>
    <dgm:cxn modelId="{43DE509D-54DE-453B-89B0-2DBDB4E8D838}" type="presParOf" srcId="{26189423-F1F6-4F6B-97B0-CF0433C718B3}" destId="{CFEC3FDF-F0E6-4549-BDE3-ACD36711A4DC}" srcOrd="0" destOrd="0" presId="urn:microsoft.com/office/officeart/2005/8/layout/orgChart1"/>
    <dgm:cxn modelId="{F3EDA4A6-53E4-4AF9-A753-F36BD1E62B36}" type="presParOf" srcId="{CFEC3FDF-F0E6-4549-BDE3-ACD36711A4DC}" destId="{7B6FF277-B352-40D7-9979-52032034BEAC}" srcOrd="0" destOrd="0" presId="urn:microsoft.com/office/officeart/2005/8/layout/orgChart1"/>
    <dgm:cxn modelId="{78038A53-7779-4269-ACCD-A98CD01F3F05}" type="presParOf" srcId="{CFEC3FDF-F0E6-4549-BDE3-ACD36711A4DC}" destId="{DE3142BE-0BF9-4EAE-AC65-EB0BE1EE0BA3}" srcOrd="1" destOrd="0" presId="urn:microsoft.com/office/officeart/2005/8/layout/orgChart1"/>
    <dgm:cxn modelId="{3077A189-BDD8-44B5-B463-E524C30C475B}" type="presParOf" srcId="{26189423-F1F6-4F6B-97B0-CF0433C718B3}" destId="{DCE61ECC-EE68-4D9B-B80E-CBB8B292289F}" srcOrd="1" destOrd="0" presId="urn:microsoft.com/office/officeart/2005/8/layout/orgChart1"/>
    <dgm:cxn modelId="{86F78550-C660-45CA-819B-67EB39E9760C}" type="presParOf" srcId="{26189423-F1F6-4F6B-97B0-CF0433C718B3}" destId="{4A7DC51A-C276-4245-8B71-395E8DABF001}" srcOrd="2" destOrd="0" presId="urn:microsoft.com/office/officeart/2005/8/layout/orgChart1"/>
    <dgm:cxn modelId="{226C0CD4-11D5-435A-BAA1-8FBA611C081B}" type="presParOf" srcId="{A57F8CF9-E99D-4DD4-B90B-41351866CD53}" destId="{35E76647-7E04-4DD9-BD44-E48AC1B6439C}" srcOrd="2" destOrd="0" presId="urn:microsoft.com/office/officeart/2005/8/layout/orgChart1"/>
    <dgm:cxn modelId="{6F0203AB-4BAB-4AA9-A4D2-B8401C352999}" type="presParOf" srcId="{EEDF403D-81C1-4A2B-8E5D-98AE3B19F7C8}" destId="{0C8F8BCB-DEAA-4075-AFB0-4FF244465752}" srcOrd="8" destOrd="0" presId="urn:microsoft.com/office/officeart/2005/8/layout/orgChart1"/>
    <dgm:cxn modelId="{4FDB1A13-C9D2-4128-A206-4B7C18015245}" type="presParOf" srcId="{EEDF403D-81C1-4A2B-8E5D-98AE3B19F7C8}" destId="{6B126DB9-44AC-438D-85CC-779B38A15BCA}" srcOrd="9" destOrd="0" presId="urn:microsoft.com/office/officeart/2005/8/layout/orgChart1"/>
    <dgm:cxn modelId="{277A55B0-8B20-48EB-8179-4D0DE98C037F}" type="presParOf" srcId="{6B126DB9-44AC-438D-85CC-779B38A15BCA}" destId="{BC7D527A-CB05-497E-8EC4-467EE723D354}" srcOrd="0" destOrd="0" presId="urn:microsoft.com/office/officeart/2005/8/layout/orgChart1"/>
    <dgm:cxn modelId="{5BC5B2B8-A5B9-4459-83DF-604FA90487B1}" type="presParOf" srcId="{BC7D527A-CB05-497E-8EC4-467EE723D354}" destId="{7A60C972-84F5-4203-A6F4-75BEB0021125}" srcOrd="0" destOrd="0" presId="urn:microsoft.com/office/officeart/2005/8/layout/orgChart1"/>
    <dgm:cxn modelId="{21E6DF44-5B75-4DB7-9968-949D5D186893}" type="presParOf" srcId="{BC7D527A-CB05-497E-8EC4-467EE723D354}" destId="{52628BF6-911E-4BFA-A2FB-D41FE4994E9C}" srcOrd="1" destOrd="0" presId="urn:microsoft.com/office/officeart/2005/8/layout/orgChart1"/>
    <dgm:cxn modelId="{34CA2FD1-B76F-4309-B217-83BC9F9FD30D}" type="presParOf" srcId="{6B126DB9-44AC-438D-85CC-779B38A15BCA}" destId="{633FAE67-7672-40DD-93B7-DCF5035E5A62}" srcOrd="1" destOrd="0" presId="urn:microsoft.com/office/officeart/2005/8/layout/orgChart1"/>
    <dgm:cxn modelId="{DE439146-5876-4E20-8C24-B0FF5543BA02}" type="presParOf" srcId="{633FAE67-7672-40DD-93B7-DCF5035E5A62}" destId="{348F2832-9F7F-4ACD-A115-0198B9FF3A23}" srcOrd="0" destOrd="0" presId="urn:microsoft.com/office/officeart/2005/8/layout/orgChart1"/>
    <dgm:cxn modelId="{5E6D24D8-30F5-46EE-A900-7FC55F2114EA}" type="presParOf" srcId="{633FAE67-7672-40DD-93B7-DCF5035E5A62}" destId="{4C228599-FA03-48EA-A765-3EB800A034B5}" srcOrd="1" destOrd="0" presId="urn:microsoft.com/office/officeart/2005/8/layout/orgChart1"/>
    <dgm:cxn modelId="{CADAA755-F6F9-4891-9CF2-467E8833B338}" type="presParOf" srcId="{4C228599-FA03-48EA-A765-3EB800A034B5}" destId="{73A7C197-3A7E-4357-B4E2-CBA437AE9E67}" srcOrd="0" destOrd="0" presId="urn:microsoft.com/office/officeart/2005/8/layout/orgChart1"/>
    <dgm:cxn modelId="{B4FFC112-7D9F-4349-AC1B-F7368985D077}" type="presParOf" srcId="{73A7C197-3A7E-4357-B4E2-CBA437AE9E67}" destId="{F378782E-21F7-4B28-82BE-3D6B1821A8BD}" srcOrd="0" destOrd="0" presId="urn:microsoft.com/office/officeart/2005/8/layout/orgChart1"/>
    <dgm:cxn modelId="{21DF8E97-71D8-4B85-89F0-C8F4F994A224}" type="presParOf" srcId="{73A7C197-3A7E-4357-B4E2-CBA437AE9E67}" destId="{FCF51630-E019-4FC1-9FA7-0F3CD6301877}" srcOrd="1" destOrd="0" presId="urn:microsoft.com/office/officeart/2005/8/layout/orgChart1"/>
    <dgm:cxn modelId="{21BD990E-7CBE-40E3-ADC6-1F713D07C982}" type="presParOf" srcId="{4C228599-FA03-48EA-A765-3EB800A034B5}" destId="{165BEA08-9E5E-459E-BB64-3B4F99A78949}" srcOrd="1" destOrd="0" presId="urn:microsoft.com/office/officeart/2005/8/layout/orgChart1"/>
    <dgm:cxn modelId="{0179213E-C099-4EAB-BAC4-BBDE0B20D054}" type="presParOf" srcId="{4C228599-FA03-48EA-A765-3EB800A034B5}" destId="{A6736175-E114-4F13-A830-7A8B71EB67AE}" srcOrd="2" destOrd="0" presId="urn:microsoft.com/office/officeart/2005/8/layout/orgChart1"/>
    <dgm:cxn modelId="{5FD922C9-E069-405D-BAB9-84BA09A39723}" type="presParOf" srcId="{633FAE67-7672-40DD-93B7-DCF5035E5A62}" destId="{A0A53FB8-54E5-4A51-B166-6F7B07F926F9}" srcOrd="2" destOrd="0" presId="urn:microsoft.com/office/officeart/2005/8/layout/orgChart1"/>
    <dgm:cxn modelId="{C950A905-D636-4D85-9868-A6B85CD1B254}" type="presParOf" srcId="{633FAE67-7672-40DD-93B7-DCF5035E5A62}" destId="{EE901A12-59D0-4D3C-ABE4-53E737B407DF}" srcOrd="3" destOrd="0" presId="urn:microsoft.com/office/officeart/2005/8/layout/orgChart1"/>
    <dgm:cxn modelId="{A81CF455-C397-48B5-96D3-485BB4350D73}" type="presParOf" srcId="{EE901A12-59D0-4D3C-ABE4-53E737B407DF}" destId="{8995FA00-F2CD-4E9F-8EC3-A51155495479}" srcOrd="0" destOrd="0" presId="urn:microsoft.com/office/officeart/2005/8/layout/orgChart1"/>
    <dgm:cxn modelId="{97C01C26-3B31-446E-9D78-8AFBB4228611}" type="presParOf" srcId="{8995FA00-F2CD-4E9F-8EC3-A51155495479}" destId="{202A080D-1B10-4DFA-A1C7-160864BC9075}" srcOrd="0" destOrd="0" presId="urn:microsoft.com/office/officeart/2005/8/layout/orgChart1"/>
    <dgm:cxn modelId="{5B19B823-9864-43FB-8C3D-42C9CD7C54B3}" type="presParOf" srcId="{8995FA00-F2CD-4E9F-8EC3-A51155495479}" destId="{E0CB10B6-6CA6-480D-9C29-35B35091AE4D}" srcOrd="1" destOrd="0" presId="urn:microsoft.com/office/officeart/2005/8/layout/orgChart1"/>
    <dgm:cxn modelId="{34002460-9157-41DD-9990-271969772DA8}" type="presParOf" srcId="{EE901A12-59D0-4D3C-ABE4-53E737B407DF}" destId="{117A271D-22F1-4148-8326-D19A8E0A37D5}" srcOrd="1" destOrd="0" presId="urn:microsoft.com/office/officeart/2005/8/layout/orgChart1"/>
    <dgm:cxn modelId="{DDF8EBDF-ED49-4DF1-848B-6AE1CEBA17C0}" type="presParOf" srcId="{EE901A12-59D0-4D3C-ABE4-53E737B407DF}" destId="{C7CA4D95-6896-4FF5-8AC8-1C2F18267F7E}" srcOrd="2" destOrd="0" presId="urn:microsoft.com/office/officeart/2005/8/layout/orgChart1"/>
    <dgm:cxn modelId="{47EC9253-682E-4F8F-B83B-6C7EE630B978}" type="presParOf" srcId="{633FAE67-7672-40DD-93B7-DCF5035E5A62}" destId="{B23353AB-96D0-42B6-8D30-3614F2943702}" srcOrd="4" destOrd="0" presId="urn:microsoft.com/office/officeart/2005/8/layout/orgChart1"/>
    <dgm:cxn modelId="{6282177D-5D6F-4F17-BB34-6EBAE547A1BD}" type="presParOf" srcId="{633FAE67-7672-40DD-93B7-DCF5035E5A62}" destId="{7C7116EF-DF48-4219-AFBE-BC1ABB926371}" srcOrd="5" destOrd="0" presId="urn:microsoft.com/office/officeart/2005/8/layout/orgChart1"/>
    <dgm:cxn modelId="{04B135EF-16A6-4836-B96C-3952AA93FF0F}" type="presParOf" srcId="{7C7116EF-DF48-4219-AFBE-BC1ABB926371}" destId="{372588BB-87B6-4C65-B659-262352376635}" srcOrd="0" destOrd="0" presId="urn:microsoft.com/office/officeart/2005/8/layout/orgChart1"/>
    <dgm:cxn modelId="{0DEA5397-98C4-42AF-9912-22A9F991FC4E}" type="presParOf" srcId="{372588BB-87B6-4C65-B659-262352376635}" destId="{787EB29D-7E7B-4F67-A78F-F1001469059B}" srcOrd="0" destOrd="0" presId="urn:microsoft.com/office/officeart/2005/8/layout/orgChart1"/>
    <dgm:cxn modelId="{F465A641-49C1-4D88-848C-5E3884CDBDFE}" type="presParOf" srcId="{372588BB-87B6-4C65-B659-262352376635}" destId="{00485779-F5C0-4E05-B54F-2D43F1AC2401}" srcOrd="1" destOrd="0" presId="urn:microsoft.com/office/officeart/2005/8/layout/orgChart1"/>
    <dgm:cxn modelId="{3507AC22-8606-4555-A61B-60B3132CF423}" type="presParOf" srcId="{7C7116EF-DF48-4219-AFBE-BC1ABB926371}" destId="{A81BE4E1-8FB7-4931-9327-B840AF33A4EB}" srcOrd="1" destOrd="0" presId="urn:microsoft.com/office/officeart/2005/8/layout/orgChart1"/>
    <dgm:cxn modelId="{B1804115-2507-4067-8639-4A0266FAEA4F}" type="presParOf" srcId="{7C7116EF-DF48-4219-AFBE-BC1ABB926371}" destId="{D113C6A0-E2F7-46BE-974B-DD56B61AF17C}" srcOrd="2" destOrd="0" presId="urn:microsoft.com/office/officeart/2005/8/layout/orgChart1"/>
    <dgm:cxn modelId="{C1F8DFD2-941D-4783-B8C9-C8C41F8C4239}" type="presParOf" srcId="{633FAE67-7672-40DD-93B7-DCF5035E5A62}" destId="{0A0AA270-B0D8-4ACA-A384-596338473A12}" srcOrd="6" destOrd="0" presId="urn:microsoft.com/office/officeart/2005/8/layout/orgChart1"/>
    <dgm:cxn modelId="{C7E11111-0A80-4045-897C-71AAC54BFB9D}" type="presParOf" srcId="{633FAE67-7672-40DD-93B7-DCF5035E5A62}" destId="{5FD52F0D-EEDB-460C-B212-AFBA9744A247}" srcOrd="7" destOrd="0" presId="urn:microsoft.com/office/officeart/2005/8/layout/orgChart1"/>
    <dgm:cxn modelId="{AAA1BCEC-AB6C-4D7E-92D7-DB68109697E4}" type="presParOf" srcId="{5FD52F0D-EEDB-460C-B212-AFBA9744A247}" destId="{34BDF941-C96E-45EC-8CAF-C1C1F5CEE977}" srcOrd="0" destOrd="0" presId="urn:microsoft.com/office/officeart/2005/8/layout/orgChart1"/>
    <dgm:cxn modelId="{3ECCD16A-0F74-44E8-B40E-5855FF38F463}" type="presParOf" srcId="{34BDF941-C96E-45EC-8CAF-C1C1F5CEE977}" destId="{581E5306-9785-4FBA-A250-B7185BBDA4BC}" srcOrd="0" destOrd="0" presId="urn:microsoft.com/office/officeart/2005/8/layout/orgChart1"/>
    <dgm:cxn modelId="{9ACF2137-B30B-47AB-B346-E03038CA6B8C}" type="presParOf" srcId="{34BDF941-C96E-45EC-8CAF-C1C1F5CEE977}" destId="{BE437B9E-DCA4-43C6-8428-01117081BFA3}" srcOrd="1" destOrd="0" presId="urn:microsoft.com/office/officeart/2005/8/layout/orgChart1"/>
    <dgm:cxn modelId="{7BA89325-A6C8-419C-829B-895F334097B7}" type="presParOf" srcId="{5FD52F0D-EEDB-460C-B212-AFBA9744A247}" destId="{48700F42-2D42-46A5-9C46-B2BBA8781EDB}" srcOrd="1" destOrd="0" presId="urn:microsoft.com/office/officeart/2005/8/layout/orgChart1"/>
    <dgm:cxn modelId="{11F8E794-1BE3-47E0-96DF-24F12E065FB8}" type="presParOf" srcId="{5FD52F0D-EEDB-460C-B212-AFBA9744A247}" destId="{6B8E6EFD-A14A-40A8-9878-1F0748C8CCB9}" srcOrd="2" destOrd="0" presId="urn:microsoft.com/office/officeart/2005/8/layout/orgChart1"/>
    <dgm:cxn modelId="{AA254474-0501-4B09-9D8C-DFDA238CC6ED}" type="presParOf" srcId="{633FAE67-7672-40DD-93B7-DCF5035E5A62}" destId="{DB633538-B033-4093-A388-BAFF3C77197E}" srcOrd="8" destOrd="0" presId="urn:microsoft.com/office/officeart/2005/8/layout/orgChart1"/>
    <dgm:cxn modelId="{300C90F8-20E9-484E-8154-AA171C62D0A8}" type="presParOf" srcId="{633FAE67-7672-40DD-93B7-DCF5035E5A62}" destId="{F208C01D-8CFD-4338-8CAA-297569ECA35D}" srcOrd="9" destOrd="0" presId="urn:microsoft.com/office/officeart/2005/8/layout/orgChart1"/>
    <dgm:cxn modelId="{8C73B073-E270-4985-A5B5-70FCF318E41B}" type="presParOf" srcId="{F208C01D-8CFD-4338-8CAA-297569ECA35D}" destId="{8ACFD861-1335-48A2-8E32-EE94EE2B4AC0}" srcOrd="0" destOrd="0" presId="urn:microsoft.com/office/officeart/2005/8/layout/orgChart1"/>
    <dgm:cxn modelId="{AB89B9F9-4D31-4E6D-83F9-B8780F6CB8E0}" type="presParOf" srcId="{8ACFD861-1335-48A2-8E32-EE94EE2B4AC0}" destId="{B82757E9-CBEE-43C7-B189-46C0C1513F09}" srcOrd="0" destOrd="0" presId="urn:microsoft.com/office/officeart/2005/8/layout/orgChart1"/>
    <dgm:cxn modelId="{52CF5C6A-6F47-48CF-8129-218E577A0158}" type="presParOf" srcId="{8ACFD861-1335-48A2-8E32-EE94EE2B4AC0}" destId="{610D4116-5C29-4508-BB5E-896D6A409696}" srcOrd="1" destOrd="0" presId="urn:microsoft.com/office/officeart/2005/8/layout/orgChart1"/>
    <dgm:cxn modelId="{3B844462-1319-4450-92FD-6E6FF138E354}" type="presParOf" srcId="{F208C01D-8CFD-4338-8CAA-297569ECA35D}" destId="{D78F886B-F60A-463F-95C0-7BF497C387D8}" srcOrd="1" destOrd="0" presId="urn:microsoft.com/office/officeart/2005/8/layout/orgChart1"/>
    <dgm:cxn modelId="{95CF39DD-08FC-4DCC-B2EE-63A6D56C32CA}" type="presParOf" srcId="{F208C01D-8CFD-4338-8CAA-297569ECA35D}" destId="{9D8C7AE9-5D10-4764-810E-F106690A8C87}" srcOrd="2" destOrd="0" presId="urn:microsoft.com/office/officeart/2005/8/layout/orgChart1"/>
    <dgm:cxn modelId="{FA46D008-FD3A-4A5A-8C67-1037B736D222}" type="presParOf" srcId="{633FAE67-7672-40DD-93B7-DCF5035E5A62}" destId="{1E4E3668-94E4-402C-9338-031BDEA81C0A}" srcOrd="10" destOrd="0" presId="urn:microsoft.com/office/officeart/2005/8/layout/orgChart1"/>
    <dgm:cxn modelId="{E79B5B37-C212-48C4-AAE4-4BB2FA1AAA13}" type="presParOf" srcId="{633FAE67-7672-40DD-93B7-DCF5035E5A62}" destId="{7BFA3D69-5328-4F4D-8CF6-40C9C1CB1A07}" srcOrd="11" destOrd="0" presId="urn:microsoft.com/office/officeart/2005/8/layout/orgChart1"/>
    <dgm:cxn modelId="{60B07041-0488-404E-8089-F15882E2C131}" type="presParOf" srcId="{7BFA3D69-5328-4F4D-8CF6-40C9C1CB1A07}" destId="{27FDD21D-9BE0-49FF-BC60-6F3BA2759EE8}" srcOrd="0" destOrd="0" presId="urn:microsoft.com/office/officeart/2005/8/layout/orgChart1"/>
    <dgm:cxn modelId="{EFE51BFF-A96A-4A93-AA33-8C5D442300C3}" type="presParOf" srcId="{27FDD21D-9BE0-49FF-BC60-6F3BA2759EE8}" destId="{A78D73AD-35BF-4F53-B934-42D474CA1E47}" srcOrd="0" destOrd="0" presId="urn:microsoft.com/office/officeart/2005/8/layout/orgChart1"/>
    <dgm:cxn modelId="{1CBA5CD2-387D-4A9B-80F7-5BC886E5B9F0}" type="presParOf" srcId="{27FDD21D-9BE0-49FF-BC60-6F3BA2759EE8}" destId="{973A4477-DB41-4D4E-8220-50E7C324DF2F}" srcOrd="1" destOrd="0" presId="urn:microsoft.com/office/officeart/2005/8/layout/orgChart1"/>
    <dgm:cxn modelId="{A5C7A703-7761-428F-BB1A-DA0B69EFAAE1}" type="presParOf" srcId="{7BFA3D69-5328-4F4D-8CF6-40C9C1CB1A07}" destId="{7FD52BF2-029B-489E-BB6E-BC18913BEEBA}" srcOrd="1" destOrd="0" presId="urn:microsoft.com/office/officeart/2005/8/layout/orgChart1"/>
    <dgm:cxn modelId="{04A438B7-6A12-4EB2-B407-11529E2A2C02}" type="presParOf" srcId="{7BFA3D69-5328-4F4D-8CF6-40C9C1CB1A07}" destId="{0008BDBE-FD8D-4563-8547-89C476B752BA}" srcOrd="2" destOrd="0" presId="urn:microsoft.com/office/officeart/2005/8/layout/orgChart1"/>
    <dgm:cxn modelId="{6FB7D978-ED60-4EE5-B19E-0C117DCD84FF}" type="presParOf" srcId="{633FAE67-7672-40DD-93B7-DCF5035E5A62}" destId="{4424DF9D-BAAB-48A5-A9C1-C7ECB27C4E00}" srcOrd="12" destOrd="0" presId="urn:microsoft.com/office/officeart/2005/8/layout/orgChart1"/>
    <dgm:cxn modelId="{333D2356-A026-435F-BA34-9DA579089C80}" type="presParOf" srcId="{633FAE67-7672-40DD-93B7-DCF5035E5A62}" destId="{DCF1A6A9-D318-446C-97BD-2FF1D3645B4F}" srcOrd="13" destOrd="0" presId="urn:microsoft.com/office/officeart/2005/8/layout/orgChart1"/>
    <dgm:cxn modelId="{A7481A22-AE95-475E-A3C8-FC5A56304124}" type="presParOf" srcId="{DCF1A6A9-D318-446C-97BD-2FF1D3645B4F}" destId="{0E71E683-F6CF-4A6D-A2D1-2B853993F697}" srcOrd="0" destOrd="0" presId="urn:microsoft.com/office/officeart/2005/8/layout/orgChart1"/>
    <dgm:cxn modelId="{27470FCB-D02F-4381-99EB-E80D0A96D4D7}" type="presParOf" srcId="{0E71E683-F6CF-4A6D-A2D1-2B853993F697}" destId="{661D521F-95E9-41AA-8A64-89481F50F81A}" srcOrd="0" destOrd="0" presId="urn:microsoft.com/office/officeart/2005/8/layout/orgChart1"/>
    <dgm:cxn modelId="{4828FCAC-4DC8-4194-8065-D74BD743C6A1}" type="presParOf" srcId="{0E71E683-F6CF-4A6D-A2D1-2B853993F697}" destId="{C96D10EE-450A-4216-B7D8-B2FADBED3A1B}" srcOrd="1" destOrd="0" presId="urn:microsoft.com/office/officeart/2005/8/layout/orgChart1"/>
    <dgm:cxn modelId="{26995AB7-2F50-48A1-B6D7-4DE60FC2296A}" type="presParOf" srcId="{DCF1A6A9-D318-446C-97BD-2FF1D3645B4F}" destId="{ED277FC0-5D00-4836-B11F-80C3686FD713}" srcOrd="1" destOrd="0" presId="urn:microsoft.com/office/officeart/2005/8/layout/orgChart1"/>
    <dgm:cxn modelId="{985A4E71-3C84-4D96-AE8D-4E58EBE9F4D0}" type="presParOf" srcId="{DCF1A6A9-D318-446C-97BD-2FF1D3645B4F}" destId="{D2196309-E038-4663-B59A-0CCE7CB426B0}" srcOrd="2" destOrd="0" presId="urn:microsoft.com/office/officeart/2005/8/layout/orgChart1"/>
    <dgm:cxn modelId="{1D17C324-7CEA-4AF3-AA2A-6DEEFCC05075}" type="presParOf" srcId="{6B126DB9-44AC-438D-85CC-779B38A15BCA}" destId="{5C613586-54EE-4A31-8D45-E642E56ECD59}" srcOrd="2" destOrd="0" presId="urn:microsoft.com/office/officeart/2005/8/layout/orgChart1"/>
    <dgm:cxn modelId="{FD0ED723-64BD-415D-B541-6250BA59D07D}" type="presParOf" srcId="{2CC3C9AC-DBEF-49D6-894F-8801391BA3C2}" destId="{0C42EAC7-D8A0-4665-B6A1-579B868C2F71}" srcOrd="2" destOrd="0" presId="urn:microsoft.com/office/officeart/2005/8/layout/orgChart1"/>
  </dgm:cxnLst>
  <dgm:bg/>
  <dgm:whole>
    <a:ln>
      <a:noFill/>
    </a:ln>
  </dgm:whole>
  <dgm:extLst>
    <a:ext uri="http://schemas.microsoft.com/office/drawing/2008/diagram">
      <dsp:dataModelExt xmlns:dsp="http://schemas.microsoft.com/office/drawing/2008/diagram" relId="rId6" minVer="http://schemas.openxmlformats.org/drawingml/2006/diagram"/>
    </a:ext>
  </dgm:extLst>
</dgm:dataModel>
</file>

<file path=ppt/diagrams/data3.xml><?xml version="1.0" encoding="utf-8"?>
<dgm:dataModel xmlns:dgm="http://schemas.openxmlformats.org/drawingml/2006/diagram" xmlns:a="http://schemas.openxmlformats.org/drawingml/2006/main">
  <dgm:ptLst>
    <dgm:pt modelId="{EF60DEC2-FABA-4A19-82EA-6924C58F82D4}" type="doc">
      <dgm:prSet loTypeId="urn:microsoft.com/office/officeart/2005/8/layout/orgChart1" loCatId="hierarchy" qsTypeId="urn:microsoft.com/office/officeart/2005/8/quickstyle/simple1" qsCatId="simple" csTypeId="urn:microsoft.com/office/officeart/2005/8/colors/accent1_2" csCatId="accent1" phldr="1"/>
      <dgm:spPr/>
      <dgm:t>
        <a:bodyPr/>
        <a:lstStyle/>
        <a:p>
          <a:endParaRPr lang="en-US"/>
        </a:p>
      </dgm:t>
    </dgm:pt>
    <dgm:pt modelId="{5985AB7D-9341-41B7-B717-BC6FB4D12C16}">
      <dgm:prSet phldrT="[Text]" custT="1"/>
      <dgm:spPr>
        <a:solidFill>
          <a:srgbClr val="008675"/>
        </a:solidFill>
        <a:ln>
          <a:solidFill>
            <a:srgbClr val="004B87"/>
          </a:solidFill>
        </a:ln>
      </dgm:spPr>
      <dgm:t>
        <a:bodyPr/>
        <a:lstStyle/>
        <a:p>
          <a:pPr>
            <a:lnSpc>
              <a:spcPct val="80000"/>
            </a:lnSpc>
            <a:spcAft>
              <a:spcPts val="300"/>
            </a:spcAft>
          </a:pPr>
          <a:r>
            <a:rPr lang="en-US" sz="1000" b="1" dirty="0">
              <a:solidFill>
                <a:schemeClr val="bg1"/>
              </a:solidFill>
              <a:latin typeface="Montserrat" pitchFamily="2" charset="0"/>
              <a:cs typeface="Segoe UI" panose="020B0502040204020203" pitchFamily="34" charset="0"/>
            </a:rPr>
            <a:t>Emily Stock</a:t>
          </a:r>
        </a:p>
        <a:p>
          <a:pPr>
            <a:lnSpc>
              <a:spcPct val="80000"/>
            </a:lnSpc>
            <a:spcAft>
              <a:spcPct val="35000"/>
            </a:spcAft>
          </a:pPr>
          <a:r>
            <a:rPr lang="en-US" sz="900" dirty="0">
              <a:solidFill>
                <a:schemeClr val="bg1"/>
              </a:solidFill>
              <a:latin typeface="Georgia" panose="02040502050405020303" pitchFamily="18" charset="0"/>
              <a:cs typeface="Segoe UI" panose="020B0502040204020203" pitchFamily="34" charset="0"/>
            </a:rPr>
            <a:t>Chief of Rail Transportation (#00008</a:t>
          </a:r>
          <a:r>
            <a:rPr lang="en-US" sz="800" dirty="0">
              <a:solidFill>
                <a:schemeClr val="bg1"/>
              </a:solidFill>
              <a:latin typeface="Georgia" panose="02040502050405020303" pitchFamily="18" charset="0"/>
              <a:cs typeface="Segoe UI" panose="020B0502040204020203" pitchFamily="34" charset="0"/>
            </a:rPr>
            <a:t>)</a:t>
          </a:r>
        </a:p>
      </dgm:t>
    </dgm:pt>
    <dgm:pt modelId="{F8A74B3E-3BE9-43C9-9B24-ED28A8552504}" type="parTrans" cxnId="{26F6DF7A-6207-4137-B99D-A9069ED3E765}">
      <dgm:prSet/>
      <dgm:spPr/>
      <dgm:t>
        <a:bodyPr/>
        <a:lstStyle/>
        <a:p>
          <a:endParaRPr lang="en-US" sz="700">
            <a:solidFill>
              <a:srgbClr val="0F3F6E"/>
            </a:solidFill>
            <a:latin typeface="+mn-lt"/>
            <a:cs typeface="Segoe UI" panose="020B0502040204020203" pitchFamily="34" charset="0"/>
          </a:endParaRPr>
        </a:p>
      </dgm:t>
    </dgm:pt>
    <dgm:pt modelId="{5780D6FB-8FB2-4729-A83F-597072474068}" type="sibTrans" cxnId="{26F6DF7A-6207-4137-B99D-A9069ED3E765}">
      <dgm:prSet/>
      <dgm:spPr/>
      <dgm:t>
        <a:bodyPr/>
        <a:lstStyle/>
        <a:p>
          <a:endParaRPr lang="en-US" sz="700">
            <a:solidFill>
              <a:srgbClr val="0F3F6E"/>
            </a:solidFill>
            <a:latin typeface="+mn-lt"/>
            <a:cs typeface="Segoe UI" panose="020B0502040204020203" pitchFamily="34" charset="0"/>
          </a:endParaRPr>
        </a:p>
      </dgm:t>
    </dgm:pt>
    <dgm:pt modelId="{5FDBAAA6-B56B-4593-B819-CA2F0C345D48}">
      <dgm:prSet custT="1"/>
      <dgm:spPr>
        <a:noFill/>
        <a:ln>
          <a:solidFill>
            <a:srgbClr val="0085AD"/>
          </a:solidFill>
        </a:ln>
      </dgm:spPr>
      <dgm:t>
        <a:bodyPr/>
        <a:lstStyle/>
        <a:p>
          <a:pPr>
            <a:lnSpc>
              <a:spcPct val="80000"/>
            </a:lnSpc>
            <a:spcAft>
              <a:spcPts val="300"/>
            </a:spcAft>
          </a:pPr>
          <a:r>
            <a:rPr lang="en-US" sz="1000" b="1" dirty="0">
              <a:solidFill>
                <a:srgbClr val="004B87"/>
              </a:solidFill>
              <a:latin typeface="Montserrat" pitchFamily="2" charset="0"/>
              <a:cs typeface="Segoe UI" panose="020B0502040204020203" pitchFamily="34" charset="0"/>
            </a:rPr>
            <a:t>Linda </a:t>
          </a:r>
          <a:r>
            <a:rPr lang="en-US" sz="1000" b="1" dirty="0" err="1">
              <a:solidFill>
                <a:srgbClr val="004B87"/>
              </a:solidFill>
              <a:latin typeface="Montserrat" pitchFamily="2" charset="0"/>
              <a:cs typeface="Segoe UI" panose="020B0502040204020203" pitchFamily="34" charset="0"/>
            </a:rPr>
            <a:t>Balderson</a:t>
          </a:r>
          <a:endParaRPr lang="en-US" sz="1000" b="1" dirty="0">
            <a:solidFill>
              <a:srgbClr val="004B87"/>
            </a:solidFill>
            <a:latin typeface="Montserrat" pitchFamily="2" charset="0"/>
            <a:cs typeface="Segoe UI" panose="020B0502040204020203" pitchFamily="34" charset="0"/>
          </a:endParaRPr>
        </a:p>
        <a:p>
          <a:pPr>
            <a:lnSpc>
              <a:spcPct val="80000"/>
            </a:lnSpc>
            <a:spcAft>
              <a:spcPts val="0"/>
            </a:spcAft>
          </a:pPr>
          <a:r>
            <a:rPr lang="en-US" sz="900" dirty="0">
              <a:solidFill>
                <a:srgbClr val="0F3F6E"/>
              </a:solidFill>
              <a:latin typeface="Georgia" panose="02040502050405020303" pitchFamily="18" charset="0"/>
              <a:cs typeface="Segoe UI" panose="020B0502040204020203" pitchFamily="34" charset="0"/>
            </a:rPr>
            <a:t>Rail Capital Programs Manager (#00062)</a:t>
          </a:r>
        </a:p>
      </dgm:t>
    </dgm:pt>
    <dgm:pt modelId="{F5BB0F7B-5C76-4E1C-BBEC-FD016974571A}" type="parTrans" cxnId="{DA756254-93C9-43E0-88A7-1B6331595D36}">
      <dgm:prSet/>
      <dgm:spPr>
        <a:ln>
          <a:solidFill>
            <a:srgbClr val="0F3F6E"/>
          </a:solidFill>
        </a:ln>
      </dgm:spPr>
      <dgm:t>
        <a:bodyPr/>
        <a:lstStyle/>
        <a:p>
          <a:pPr>
            <a:lnSpc>
              <a:spcPct val="80000"/>
            </a:lnSpc>
          </a:pPr>
          <a:endParaRPr lang="en-US" sz="700">
            <a:solidFill>
              <a:srgbClr val="004B87"/>
            </a:solidFill>
            <a:latin typeface="+mn-lt"/>
            <a:cs typeface="Segoe UI" panose="020B0502040204020203" pitchFamily="34" charset="0"/>
          </a:endParaRPr>
        </a:p>
      </dgm:t>
    </dgm:pt>
    <dgm:pt modelId="{8AD116E9-FD5C-4AF4-A00E-585B4593F550}" type="sibTrans" cxnId="{DA756254-93C9-43E0-88A7-1B6331595D36}">
      <dgm:prSet/>
      <dgm:spPr/>
      <dgm:t>
        <a:bodyPr/>
        <a:lstStyle/>
        <a:p>
          <a:endParaRPr lang="en-US" sz="700">
            <a:solidFill>
              <a:srgbClr val="0F3F6E"/>
            </a:solidFill>
            <a:latin typeface="+mn-lt"/>
            <a:cs typeface="Segoe UI" panose="020B0502040204020203" pitchFamily="34" charset="0"/>
          </a:endParaRPr>
        </a:p>
      </dgm:t>
    </dgm:pt>
    <dgm:pt modelId="{AD06BBF0-F80F-43DF-93EC-300CFAA1A8F5}">
      <dgm:prSet custT="1"/>
      <dgm:spPr>
        <a:solidFill>
          <a:srgbClr val="0085AD"/>
        </a:solidFill>
        <a:ln>
          <a:solidFill>
            <a:srgbClr val="008675"/>
          </a:solidFill>
        </a:ln>
      </dgm:spPr>
      <dgm:t>
        <a:bodyPr/>
        <a:lstStyle/>
        <a:p>
          <a:pPr>
            <a:lnSpc>
              <a:spcPct val="80000"/>
            </a:lnSpc>
            <a:spcAft>
              <a:spcPts val="300"/>
            </a:spcAft>
          </a:pPr>
          <a:r>
            <a:rPr lang="en-US" sz="1000" b="1" dirty="0">
              <a:solidFill>
                <a:schemeClr val="bg1"/>
              </a:solidFill>
              <a:latin typeface="Montserrat" pitchFamily="2" charset="0"/>
              <a:cs typeface="Segoe UI" panose="020B0502040204020203" pitchFamily="34" charset="0"/>
            </a:rPr>
            <a:t>Randy Selleck</a:t>
          </a:r>
        </a:p>
        <a:p>
          <a:pPr>
            <a:lnSpc>
              <a:spcPct val="80000"/>
            </a:lnSpc>
            <a:spcAft>
              <a:spcPts val="200"/>
            </a:spcAft>
          </a:pPr>
          <a:r>
            <a:rPr lang="en-US" sz="900" dirty="0">
              <a:solidFill>
                <a:schemeClr val="bg1"/>
              </a:solidFill>
              <a:latin typeface="Georgia" panose="02040502050405020303" pitchFamily="18" charset="0"/>
              <a:cs typeface="Segoe UI" panose="020B0502040204020203" pitchFamily="34" charset="0"/>
            </a:rPr>
            <a:t>Director of Rail Planning </a:t>
          </a:r>
        </a:p>
        <a:p>
          <a:pPr>
            <a:lnSpc>
              <a:spcPct val="80000"/>
            </a:lnSpc>
            <a:spcAft>
              <a:spcPts val="200"/>
            </a:spcAft>
          </a:pPr>
          <a:r>
            <a:rPr lang="en-US" sz="900" dirty="0">
              <a:solidFill>
                <a:schemeClr val="bg1"/>
              </a:solidFill>
              <a:latin typeface="Georgia" panose="02040502050405020303" pitchFamily="18" charset="0"/>
              <a:cs typeface="Segoe UI" panose="020B0502040204020203" pitchFamily="34" charset="0"/>
            </a:rPr>
            <a:t>and Environmental (#00064)</a:t>
          </a:r>
          <a:endParaRPr lang="en-US" sz="900" dirty="0">
            <a:solidFill>
              <a:schemeClr val="bg1"/>
            </a:solidFill>
            <a:latin typeface="Georgia" panose="02040502050405020303" pitchFamily="18" charset="0"/>
          </a:endParaRPr>
        </a:p>
      </dgm:t>
    </dgm:pt>
    <dgm:pt modelId="{CD736DD6-4349-4C6C-A30A-F8953CB636B6}" type="parTrans" cxnId="{F624BFAE-41BC-4527-9AB9-F515D9F316BA}">
      <dgm:prSet/>
      <dgm:spPr>
        <a:ln>
          <a:solidFill>
            <a:srgbClr val="0F3F6E"/>
          </a:solidFill>
        </a:ln>
      </dgm:spPr>
      <dgm:t>
        <a:bodyPr/>
        <a:lstStyle/>
        <a:p>
          <a:pPr>
            <a:lnSpc>
              <a:spcPct val="80000"/>
            </a:lnSpc>
          </a:pPr>
          <a:endParaRPr lang="en-US" sz="700">
            <a:solidFill>
              <a:srgbClr val="0F3F6E"/>
            </a:solidFill>
            <a:latin typeface="+mn-lt"/>
          </a:endParaRPr>
        </a:p>
      </dgm:t>
    </dgm:pt>
    <dgm:pt modelId="{3F8427A1-0F83-4034-8B67-D57B2ABF7025}" type="sibTrans" cxnId="{F624BFAE-41BC-4527-9AB9-F515D9F316BA}">
      <dgm:prSet/>
      <dgm:spPr/>
      <dgm:t>
        <a:bodyPr/>
        <a:lstStyle/>
        <a:p>
          <a:endParaRPr lang="en-US" sz="700">
            <a:solidFill>
              <a:srgbClr val="0F3F6E"/>
            </a:solidFill>
            <a:latin typeface="+mn-lt"/>
          </a:endParaRPr>
        </a:p>
      </dgm:t>
    </dgm:pt>
    <dgm:pt modelId="{1E44BFDB-F681-4526-8592-BA558FA47A3E}">
      <dgm:prSet custT="1"/>
      <dgm:spPr>
        <a:solidFill>
          <a:schemeClr val="bg1"/>
        </a:solidFill>
        <a:ln>
          <a:solidFill>
            <a:srgbClr val="0085AD"/>
          </a:solidFill>
        </a:ln>
      </dgm:spPr>
      <dgm:t>
        <a:bodyPr/>
        <a:lstStyle/>
        <a:p>
          <a:pPr>
            <a:lnSpc>
              <a:spcPct val="80000"/>
            </a:lnSpc>
            <a:spcAft>
              <a:spcPts val="300"/>
            </a:spcAft>
          </a:pPr>
          <a:r>
            <a:rPr lang="en-US" sz="1000" b="1" dirty="0">
              <a:solidFill>
                <a:srgbClr val="004B87"/>
              </a:solidFill>
              <a:latin typeface="Montserrat" pitchFamily="2" charset="0"/>
              <a:cs typeface="Segoe UI" panose="020B0502040204020203" pitchFamily="34" charset="0"/>
            </a:rPr>
            <a:t>Vacant</a:t>
          </a:r>
        </a:p>
        <a:p>
          <a:pPr>
            <a:lnSpc>
              <a:spcPct val="80000"/>
            </a:lnSpc>
            <a:spcAft>
              <a:spcPts val="200"/>
            </a:spcAft>
          </a:pPr>
          <a:r>
            <a:rPr lang="en-US" sz="900" dirty="0">
              <a:solidFill>
                <a:srgbClr val="004B87"/>
              </a:solidFill>
              <a:latin typeface="Georgia" panose="02040502050405020303" pitchFamily="18" charset="0"/>
              <a:cs typeface="Segoe UI" panose="020B0502040204020203" pitchFamily="34" charset="0"/>
            </a:rPr>
            <a:t>Rail Planning Data Specialist (#00067)</a:t>
          </a:r>
        </a:p>
      </dgm:t>
    </dgm:pt>
    <dgm:pt modelId="{92F1A251-77EB-4DD9-93D1-81EB143788EE}" type="parTrans" cxnId="{3ED28044-6412-4F86-AD4C-58EDAAC90A46}">
      <dgm:prSet/>
      <dgm:spPr>
        <a:ln>
          <a:solidFill>
            <a:srgbClr val="0F3F6E"/>
          </a:solidFill>
        </a:ln>
      </dgm:spPr>
      <dgm:t>
        <a:bodyPr/>
        <a:lstStyle/>
        <a:p>
          <a:pPr>
            <a:lnSpc>
              <a:spcPct val="80000"/>
            </a:lnSpc>
          </a:pPr>
          <a:endParaRPr lang="en-US" sz="700">
            <a:solidFill>
              <a:srgbClr val="004B87"/>
            </a:solidFill>
            <a:latin typeface="+mn-lt"/>
          </a:endParaRPr>
        </a:p>
      </dgm:t>
    </dgm:pt>
    <dgm:pt modelId="{2028A0E3-970C-4CED-AC9E-65DDDEF59DEE}" type="sibTrans" cxnId="{3ED28044-6412-4F86-AD4C-58EDAAC90A46}">
      <dgm:prSet/>
      <dgm:spPr/>
      <dgm:t>
        <a:bodyPr/>
        <a:lstStyle/>
        <a:p>
          <a:endParaRPr lang="en-US" sz="700">
            <a:solidFill>
              <a:srgbClr val="0F3F6E"/>
            </a:solidFill>
            <a:latin typeface="+mn-lt"/>
          </a:endParaRPr>
        </a:p>
      </dgm:t>
    </dgm:pt>
    <dgm:pt modelId="{FF62CFCA-48EC-4D38-9859-DE708F5B0CF5}">
      <dgm:prSet custT="1"/>
      <dgm:spPr>
        <a:solidFill>
          <a:schemeClr val="bg1"/>
        </a:solidFill>
        <a:ln>
          <a:solidFill>
            <a:srgbClr val="0085AD"/>
          </a:solidFill>
        </a:ln>
      </dgm:spPr>
      <dgm:t>
        <a:bodyPr/>
        <a:lstStyle/>
        <a:p>
          <a:pPr>
            <a:lnSpc>
              <a:spcPct val="80000"/>
            </a:lnSpc>
            <a:spcAft>
              <a:spcPts val="300"/>
            </a:spcAft>
          </a:pPr>
          <a:r>
            <a:rPr lang="en-US" sz="1000" b="1" dirty="0">
              <a:solidFill>
                <a:srgbClr val="0F3F6E"/>
              </a:solidFill>
              <a:latin typeface="Montserrat" pitchFamily="2" charset="0"/>
              <a:cs typeface="Segoe UI" panose="020B0502040204020203" pitchFamily="34" charset="0"/>
            </a:rPr>
            <a:t>Taylor Holden</a:t>
          </a:r>
        </a:p>
        <a:p>
          <a:pPr>
            <a:lnSpc>
              <a:spcPct val="80000"/>
            </a:lnSpc>
            <a:spcAft>
              <a:spcPts val="200"/>
            </a:spcAft>
          </a:pPr>
          <a:r>
            <a:rPr lang="en-US" sz="900" dirty="0">
              <a:solidFill>
                <a:srgbClr val="0F3F6E"/>
              </a:solidFill>
              <a:latin typeface="Georgia" panose="02040502050405020303" pitchFamily="18" charset="0"/>
              <a:cs typeface="Segoe UI" panose="020B0502040204020203" pitchFamily="34" charset="0"/>
            </a:rPr>
            <a:t>Rail Data Support Specialist (#00065)</a:t>
          </a:r>
        </a:p>
      </dgm:t>
    </dgm:pt>
    <dgm:pt modelId="{C2CFC59D-D898-4D10-BCCD-A58AC3E2DCF7}" type="parTrans" cxnId="{2E611780-1457-4722-B6B7-443AE254BE08}">
      <dgm:prSet/>
      <dgm:spPr>
        <a:ln>
          <a:solidFill>
            <a:srgbClr val="0F3F6E"/>
          </a:solidFill>
        </a:ln>
      </dgm:spPr>
      <dgm:t>
        <a:bodyPr/>
        <a:lstStyle/>
        <a:p>
          <a:pPr>
            <a:lnSpc>
              <a:spcPct val="80000"/>
            </a:lnSpc>
          </a:pPr>
          <a:endParaRPr lang="en-US" sz="700">
            <a:solidFill>
              <a:srgbClr val="0F3F6E"/>
            </a:solidFill>
            <a:latin typeface="+mn-lt"/>
          </a:endParaRPr>
        </a:p>
      </dgm:t>
    </dgm:pt>
    <dgm:pt modelId="{9BFFE4A5-1512-4817-B489-4A49D2A0DC68}" type="sibTrans" cxnId="{2E611780-1457-4722-B6B7-443AE254BE08}">
      <dgm:prSet/>
      <dgm:spPr/>
      <dgm:t>
        <a:bodyPr/>
        <a:lstStyle/>
        <a:p>
          <a:endParaRPr lang="en-US" sz="700">
            <a:solidFill>
              <a:srgbClr val="0F3F6E"/>
            </a:solidFill>
            <a:latin typeface="+mn-lt"/>
          </a:endParaRPr>
        </a:p>
      </dgm:t>
    </dgm:pt>
    <dgm:pt modelId="{500DF943-C90B-416C-B1AF-A19FFDC33EC8}">
      <dgm:prSet custT="1"/>
      <dgm:spPr>
        <a:noFill/>
        <a:ln>
          <a:solidFill>
            <a:srgbClr val="00C1D5"/>
          </a:solidFill>
        </a:ln>
      </dgm:spPr>
      <dgm:t>
        <a:bodyPr/>
        <a:lstStyle/>
        <a:p>
          <a:pPr algn="ctr">
            <a:lnSpc>
              <a:spcPct val="90000"/>
            </a:lnSpc>
            <a:spcAft>
              <a:spcPct val="35000"/>
            </a:spcAft>
          </a:pPr>
          <a:endParaRPr lang="en-US" sz="700" b="1" dirty="0">
            <a:solidFill>
              <a:srgbClr val="004B87"/>
            </a:solidFill>
          </a:endParaRPr>
        </a:p>
        <a:p>
          <a:pPr algn="ctr">
            <a:lnSpc>
              <a:spcPct val="90000"/>
            </a:lnSpc>
            <a:spcAft>
              <a:spcPct val="35000"/>
            </a:spcAft>
          </a:pPr>
          <a:endParaRPr lang="en-US" sz="700" b="1" dirty="0">
            <a:solidFill>
              <a:srgbClr val="004B87"/>
            </a:solidFill>
          </a:endParaRPr>
        </a:p>
        <a:p>
          <a:pPr algn="ctr">
            <a:lnSpc>
              <a:spcPct val="90000"/>
            </a:lnSpc>
            <a:spcAft>
              <a:spcPct val="35000"/>
            </a:spcAft>
          </a:pPr>
          <a:endParaRPr lang="en-US" sz="700" b="1" dirty="0">
            <a:solidFill>
              <a:srgbClr val="004B87"/>
            </a:solidFill>
          </a:endParaRPr>
        </a:p>
        <a:p>
          <a:pPr algn="ctr">
            <a:lnSpc>
              <a:spcPct val="90000"/>
            </a:lnSpc>
            <a:spcAft>
              <a:spcPct val="35000"/>
            </a:spcAft>
          </a:pPr>
          <a:r>
            <a:rPr lang="en-US" sz="1000" b="1" dirty="0">
              <a:solidFill>
                <a:srgbClr val="004B87"/>
              </a:solidFill>
              <a:latin typeface="Montserrat" pitchFamily="2" charset="0"/>
            </a:rPr>
            <a:t>Janet </a:t>
          </a:r>
          <a:r>
            <a:rPr lang="en-US" sz="1000" b="1" dirty="0" err="1">
              <a:solidFill>
                <a:srgbClr val="004B87"/>
              </a:solidFill>
              <a:latin typeface="Montserrat" pitchFamily="2" charset="0"/>
            </a:rPr>
            <a:t>Mineva</a:t>
          </a:r>
          <a:endParaRPr lang="en-US" sz="1000" b="1" dirty="0">
            <a:solidFill>
              <a:srgbClr val="004B87"/>
            </a:solidFill>
            <a:latin typeface="Montserrat" pitchFamily="2" charset="0"/>
          </a:endParaRPr>
        </a:p>
        <a:p>
          <a:pPr algn="ctr">
            <a:lnSpc>
              <a:spcPct val="80000"/>
            </a:lnSpc>
            <a:spcAft>
              <a:spcPts val="300"/>
            </a:spcAft>
          </a:pPr>
          <a:r>
            <a:rPr lang="en-US" sz="900" b="0" dirty="0">
              <a:solidFill>
                <a:srgbClr val="004B87"/>
              </a:solidFill>
              <a:latin typeface="Georgia" panose="02040502050405020303" pitchFamily="18" charset="0"/>
            </a:rPr>
            <a:t>Rail Data Support Specialist (#00053)</a:t>
          </a:r>
        </a:p>
        <a:p>
          <a:pPr algn="ctr">
            <a:lnSpc>
              <a:spcPct val="90000"/>
            </a:lnSpc>
            <a:spcAft>
              <a:spcPct val="35000"/>
            </a:spcAft>
          </a:pPr>
          <a:endParaRPr lang="en-US" sz="2400" dirty="0">
            <a:solidFill>
              <a:schemeClr val="tx1"/>
            </a:solidFill>
          </a:endParaRPr>
        </a:p>
      </dgm:t>
    </dgm:pt>
    <dgm:pt modelId="{E956717A-6240-4529-879B-58CE9DC99AFF}" type="parTrans" cxnId="{B34B8C7F-8649-4A97-B5F8-429C82773911}">
      <dgm:prSet/>
      <dgm:spPr>
        <a:ln>
          <a:solidFill>
            <a:srgbClr val="004B87"/>
          </a:solidFill>
        </a:ln>
      </dgm:spPr>
      <dgm:t>
        <a:bodyPr/>
        <a:lstStyle/>
        <a:p>
          <a:endParaRPr lang="en-US">
            <a:solidFill>
              <a:srgbClr val="004B87"/>
            </a:solidFill>
          </a:endParaRPr>
        </a:p>
      </dgm:t>
    </dgm:pt>
    <dgm:pt modelId="{3A384843-E7A1-4474-A445-50E794971EF2}" type="sibTrans" cxnId="{B34B8C7F-8649-4A97-B5F8-429C82773911}">
      <dgm:prSet/>
      <dgm:spPr/>
      <dgm:t>
        <a:bodyPr/>
        <a:lstStyle/>
        <a:p>
          <a:endParaRPr lang="en-US"/>
        </a:p>
      </dgm:t>
    </dgm:pt>
    <dgm:pt modelId="{6E27AA43-A5B7-48A9-809A-78982F87B235}">
      <dgm:prSet custT="1"/>
      <dgm:spPr>
        <a:solidFill>
          <a:srgbClr val="0085AD"/>
        </a:solidFill>
        <a:ln>
          <a:solidFill>
            <a:srgbClr val="008675"/>
          </a:solidFill>
        </a:ln>
      </dgm:spPr>
      <dgm:t>
        <a:bodyPr/>
        <a:lstStyle/>
        <a:p>
          <a:pPr>
            <a:lnSpc>
              <a:spcPct val="80000"/>
            </a:lnSpc>
            <a:spcAft>
              <a:spcPts val="300"/>
            </a:spcAft>
          </a:pPr>
          <a:r>
            <a:rPr lang="en-US" sz="1000" b="1" dirty="0">
              <a:solidFill>
                <a:schemeClr val="bg1"/>
              </a:solidFill>
              <a:latin typeface="Montserrat" pitchFamily="2" charset="0"/>
              <a:cs typeface="Segoe UI" panose="020B0502040204020203" pitchFamily="34" charset="0"/>
            </a:rPr>
            <a:t>Michael Todd</a:t>
          </a:r>
        </a:p>
        <a:p>
          <a:pPr>
            <a:lnSpc>
              <a:spcPct val="80000"/>
            </a:lnSpc>
            <a:spcAft>
              <a:spcPts val="200"/>
            </a:spcAft>
          </a:pPr>
          <a:r>
            <a:rPr lang="en-US" sz="900" b="0" dirty="0">
              <a:solidFill>
                <a:schemeClr val="bg1"/>
              </a:solidFill>
              <a:latin typeface="Georgia" panose="02040502050405020303" pitchFamily="18" charset="0"/>
              <a:cs typeface="Segoe UI" panose="020B0502040204020203" pitchFamily="34" charset="0"/>
            </a:rPr>
            <a:t>Director of Rail Programs (#00066)</a:t>
          </a:r>
        </a:p>
      </dgm:t>
    </dgm:pt>
    <dgm:pt modelId="{BAD09CA4-A46C-4847-AC82-48BDEF2E5AC1}" type="sibTrans" cxnId="{373018A9-8F90-451F-8A6C-C6910291BD24}">
      <dgm:prSet/>
      <dgm:spPr/>
      <dgm:t>
        <a:bodyPr/>
        <a:lstStyle/>
        <a:p>
          <a:endParaRPr lang="en-US" sz="700">
            <a:solidFill>
              <a:srgbClr val="0F3F6E"/>
            </a:solidFill>
            <a:latin typeface="+mn-lt"/>
            <a:cs typeface="Segoe UI" panose="020B0502040204020203" pitchFamily="34" charset="0"/>
          </a:endParaRPr>
        </a:p>
      </dgm:t>
    </dgm:pt>
    <dgm:pt modelId="{70529C6C-7571-4ED7-832B-23F726A69F23}" type="parTrans" cxnId="{373018A9-8F90-451F-8A6C-C6910291BD24}">
      <dgm:prSet/>
      <dgm:spPr>
        <a:ln>
          <a:solidFill>
            <a:srgbClr val="0F3F6E"/>
          </a:solidFill>
        </a:ln>
      </dgm:spPr>
      <dgm:t>
        <a:bodyPr/>
        <a:lstStyle/>
        <a:p>
          <a:pPr>
            <a:lnSpc>
              <a:spcPct val="80000"/>
            </a:lnSpc>
          </a:pPr>
          <a:endParaRPr lang="en-US" sz="700">
            <a:solidFill>
              <a:srgbClr val="004B87"/>
            </a:solidFill>
            <a:latin typeface="+mn-lt"/>
            <a:cs typeface="Segoe UI" panose="020B0502040204020203" pitchFamily="34" charset="0"/>
          </a:endParaRPr>
        </a:p>
      </dgm:t>
    </dgm:pt>
    <dgm:pt modelId="{257DCBA4-CE5F-4700-836F-D0D8AA0B7770}" type="pres">
      <dgm:prSet presAssocID="{EF60DEC2-FABA-4A19-82EA-6924C58F82D4}" presName="hierChild1" presStyleCnt="0">
        <dgm:presLayoutVars>
          <dgm:orgChart val="1"/>
          <dgm:chPref val="1"/>
          <dgm:dir/>
          <dgm:animOne val="branch"/>
          <dgm:animLvl val="lvl"/>
          <dgm:resizeHandles/>
        </dgm:presLayoutVars>
      </dgm:prSet>
      <dgm:spPr/>
    </dgm:pt>
    <dgm:pt modelId="{2CC3C9AC-DBEF-49D6-894F-8801391BA3C2}" type="pres">
      <dgm:prSet presAssocID="{5985AB7D-9341-41B7-B717-BC6FB4D12C16}" presName="hierRoot1" presStyleCnt="0">
        <dgm:presLayoutVars>
          <dgm:hierBranch val="init"/>
        </dgm:presLayoutVars>
      </dgm:prSet>
      <dgm:spPr/>
    </dgm:pt>
    <dgm:pt modelId="{9DE32266-2E4D-41B9-844F-7DAFA8A66DB5}" type="pres">
      <dgm:prSet presAssocID="{5985AB7D-9341-41B7-B717-BC6FB4D12C16}" presName="rootComposite1" presStyleCnt="0"/>
      <dgm:spPr/>
    </dgm:pt>
    <dgm:pt modelId="{062C6AC2-5B56-4237-A204-35A56E55C160}" type="pres">
      <dgm:prSet presAssocID="{5985AB7D-9341-41B7-B717-BC6FB4D12C16}" presName="rootText1" presStyleLbl="node0" presStyleIdx="0" presStyleCnt="1" custScaleX="65942" custScaleY="52891" custLinFactNeighborX="28705" custLinFactNeighborY="-658">
        <dgm:presLayoutVars>
          <dgm:chPref val="3"/>
        </dgm:presLayoutVars>
      </dgm:prSet>
      <dgm:spPr/>
    </dgm:pt>
    <dgm:pt modelId="{538A3C0B-571B-4338-9BA3-6ACD2E61FE00}" type="pres">
      <dgm:prSet presAssocID="{5985AB7D-9341-41B7-B717-BC6FB4D12C16}" presName="rootConnector1" presStyleLbl="node1" presStyleIdx="0" presStyleCnt="0"/>
      <dgm:spPr/>
    </dgm:pt>
    <dgm:pt modelId="{EEDF403D-81C1-4A2B-8E5D-98AE3B19F7C8}" type="pres">
      <dgm:prSet presAssocID="{5985AB7D-9341-41B7-B717-BC6FB4D12C16}" presName="hierChild2" presStyleCnt="0"/>
      <dgm:spPr/>
    </dgm:pt>
    <dgm:pt modelId="{2AFE9A33-FBBD-4DD9-B490-A03755217B09}" type="pres">
      <dgm:prSet presAssocID="{CD736DD6-4349-4C6C-A30A-F8953CB636B6}" presName="Name37" presStyleLbl="parChTrans1D2" presStyleIdx="0" presStyleCnt="2"/>
      <dgm:spPr/>
    </dgm:pt>
    <dgm:pt modelId="{A57F8CF9-E99D-4DD4-B90B-41351866CD53}" type="pres">
      <dgm:prSet presAssocID="{AD06BBF0-F80F-43DF-93EC-300CFAA1A8F5}" presName="hierRoot2" presStyleCnt="0">
        <dgm:presLayoutVars>
          <dgm:hierBranch val="r"/>
        </dgm:presLayoutVars>
      </dgm:prSet>
      <dgm:spPr/>
    </dgm:pt>
    <dgm:pt modelId="{C65AC58A-C660-457D-A6BD-465F5CFD6393}" type="pres">
      <dgm:prSet presAssocID="{AD06BBF0-F80F-43DF-93EC-300CFAA1A8F5}" presName="rootComposite" presStyleCnt="0"/>
      <dgm:spPr/>
    </dgm:pt>
    <dgm:pt modelId="{84074624-4837-4170-B30E-0E23762B208E}" type="pres">
      <dgm:prSet presAssocID="{AD06BBF0-F80F-43DF-93EC-300CFAA1A8F5}" presName="rootText" presStyleLbl="node2" presStyleIdx="0" presStyleCnt="2" custScaleX="65942" custScaleY="50116" custLinFactNeighborX="26526" custLinFactNeighborY="-16147">
        <dgm:presLayoutVars>
          <dgm:chPref val="3"/>
        </dgm:presLayoutVars>
      </dgm:prSet>
      <dgm:spPr/>
    </dgm:pt>
    <dgm:pt modelId="{B10F62B4-5B2A-4B49-87DF-E54AE65412E9}" type="pres">
      <dgm:prSet presAssocID="{AD06BBF0-F80F-43DF-93EC-300CFAA1A8F5}" presName="rootConnector" presStyleLbl="node2" presStyleIdx="0" presStyleCnt="2"/>
      <dgm:spPr/>
    </dgm:pt>
    <dgm:pt modelId="{21BAF059-87D7-4634-94E3-83BD642B7BA8}" type="pres">
      <dgm:prSet presAssocID="{AD06BBF0-F80F-43DF-93EC-300CFAA1A8F5}" presName="hierChild4" presStyleCnt="0"/>
      <dgm:spPr/>
    </dgm:pt>
    <dgm:pt modelId="{D511E2F5-52DF-4E46-86F0-8125D94EA593}" type="pres">
      <dgm:prSet presAssocID="{92F1A251-77EB-4DD9-93D1-81EB143788EE}" presName="Name50" presStyleLbl="parChTrans1D3" presStyleIdx="0" presStyleCnt="3"/>
      <dgm:spPr/>
    </dgm:pt>
    <dgm:pt modelId="{FB213DE0-0C4A-4D7A-BF43-D56569B0B157}" type="pres">
      <dgm:prSet presAssocID="{1E44BFDB-F681-4526-8592-BA558FA47A3E}" presName="hierRoot2" presStyleCnt="0">
        <dgm:presLayoutVars>
          <dgm:hierBranch val="init"/>
        </dgm:presLayoutVars>
      </dgm:prSet>
      <dgm:spPr/>
    </dgm:pt>
    <dgm:pt modelId="{42F43648-C521-4DCF-A27A-8CEE9BEEAE8E}" type="pres">
      <dgm:prSet presAssocID="{1E44BFDB-F681-4526-8592-BA558FA47A3E}" presName="rootComposite" presStyleCnt="0"/>
      <dgm:spPr/>
    </dgm:pt>
    <dgm:pt modelId="{D9BFDCF8-2B12-4F30-9C24-77472216222F}" type="pres">
      <dgm:prSet presAssocID="{1E44BFDB-F681-4526-8592-BA558FA47A3E}" presName="rootText" presStyleLbl="node3" presStyleIdx="0" presStyleCnt="3" custScaleX="65942" custScaleY="49728" custLinFactNeighborX="-56086" custLinFactNeighborY="-44372">
        <dgm:presLayoutVars>
          <dgm:chPref val="3"/>
        </dgm:presLayoutVars>
      </dgm:prSet>
      <dgm:spPr/>
    </dgm:pt>
    <dgm:pt modelId="{BF22C200-7C56-4865-9B22-F8D4B172C01B}" type="pres">
      <dgm:prSet presAssocID="{1E44BFDB-F681-4526-8592-BA558FA47A3E}" presName="rootConnector" presStyleLbl="node3" presStyleIdx="0" presStyleCnt="3"/>
      <dgm:spPr/>
    </dgm:pt>
    <dgm:pt modelId="{6B94E3D8-E69E-41D3-82C2-8C5D7E312892}" type="pres">
      <dgm:prSet presAssocID="{1E44BFDB-F681-4526-8592-BA558FA47A3E}" presName="hierChild4" presStyleCnt="0"/>
      <dgm:spPr/>
    </dgm:pt>
    <dgm:pt modelId="{8B1636A8-85CC-4617-8045-15C803C6ECB5}" type="pres">
      <dgm:prSet presAssocID="{1E44BFDB-F681-4526-8592-BA558FA47A3E}" presName="hierChild5" presStyleCnt="0"/>
      <dgm:spPr/>
    </dgm:pt>
    <dgm:pt modelId="{0B5F58E9-596F-4D9F-B36C-B8BD3078B901}" type="pres">
      <dgm:prSet presAssocID="{C2CFC59D-D898-4D10-BCCD-A58AC3E2DCF7}" presName="Name50" presStyleLbl="parChTrans1D3" presStyleIdx="1" presStyleCnt="3"/>
      <dgm:spPr/>
    </dgm:pt>
    <dgm:pt modelId="{26189423-F1F6-4F6B-97B0-CF0433C718B3}" type="pres">
      <dgm:prSet presAssocID="{FF62CFCA-48EC-4D38-9859-DE708F5B0CF5}" presName="hierRoot2" presStyleCnt="0">
        <dgm:presLayoutVars>
          <dgm:hierBranch val="init"/>
        </dgm:presLayoutVars>
      </dgm:prSet>
      <dgm:spPr/>
    </dgm:pt>
    <dgm:pt modelId="{CFEC3FDF-F0E6-4549-BDE3-ACD36711A4DC}" type="pres">
      <dgm:prSet presAssocID="{FF62CFCA-48EC-4D38-9859-DE708F5B0CF5}" presName="rootComposite" presStyleCnt="0"/>
      <dgm:spPr/>
    </dgm:pt>
    <dgm:pt modelId="{7B6FF277-B352-40D7-9979-52032034BEAC}" type="pres">
      <dgm:prSet presAssocID="{FF62CFCA-48EC-4D38-9859-DE708F5B0CF5}" presName="rootText" presStyleLbl="node3" presStyleIdx="1" presStyleCnt="3" custScaleX="65942" custScaleY="49728" custLinFactNeighborX="-56086" custLinFactNeighborY="-73616">
        <dgm:presLayoutVars>
          <dgm:chPref val="3"/>
        </dgm:presLayoutVars>
      </dgm:prSet>
      <dgm:spPr/>
    </dgm:pt>
    <dgm:pt modelId="{DE3142BE-0BF9-4EAE-AC65-EB0BE1EE0BA3}" type="pres">
      <dgm:prSet presAssocID="{FF62CFCA-48EC-4D38-9859-DE708F5B0CF5}" presName="rootConnector" presStyleLbl="node3" presStyleIdx="1" presStyleCnt="3"/>
      <dgm:spPr/>
    </dgm:pt>
    <dgm:pt modelId="{DCE61ECC-EE68-4D9B-B80E-CBB8B292289F}" type="pres">
      <dgm:prSet presAssocID="{FF62CFCA-48EC-4D38-9859-DE708F5B0CF5}" presName="hierChild4" presStyleCnt="0"/>
      <dgm:spPr/>
    </dgm:pt>
    <dgm:pt modelId="{4A7DC51A-C276-4245-8B71-395E8DABF001}" type="pres">
      <dgm:prSet presAssocID="{FF62CFCA-48EC-4D38-9859-DE708F5B0CF5}" presName="hierChild5" presStyleCnt="0"/>
      <dgm:spPr/>
    </dgm:pt>
    <dgm:pt modelId="{35E76647-7E04-4DD9-BD44-E48AC1B6439C}" type="pres">
      <dgm:prSet presAssocID="{AD06BBF0-F80F-43DF-93EC-300CFAA1A8F5}" presName="hierChild5" presStyleCnt="0"/>
      <dgm:spPr/>
    </dgm:pt>
    <dgm:pt modelId="{0C8F8BCB-DEAA-4075-AFB0-4FF244465752}" type="pres">
      <dgm:prSet presAssocID="{70529C6C-7571-4ED7-832B-23F726A69F23}" presName="Name37" presStyleLbl="parChTrans1D2" presStyleIdx="1" presStyleCnt="2"/>
      <dgm:spPr/>
    </dgm:pt>
    <dgm:pt modelId="{6B126DB9-44AC-438D-85CC-779B38A15BCA}" type="pres">
      <dgm:prSet presAssocID="{6E27AA43-A5B7-48A9-809A-78982F87B235}" presName="hierRoot2" presStyleCnt="0">
        <dgm:presLayoutVars>
          <dgm:hierBranch val="r"/>
        </dgm:presLayoutVars>
      </dgm:prSet>
      <dgm:spPr/>
    </dgm:pt>
    <dgm:pt modelId="{BC7D527A-CB05-497E-8EC4-467EE723D354}" type="pres">
      <dgm:prSet presAssocID="{6E27AA43-A5B7-48A9-809A-78982F87B235}" presName="rootComposite" presStyleCnt="0"/>
      <dgm:spPr/>
    </dgm:pt>
    <dgm:pt modelId="{7A60C972-84F5-4203-A6F4-75BEB0021125}" type="pres">
      <dgm:prSet presAssocID="{6E27AA43-A5B7-48A9-809A-78982F87B235}" presName="rootText" presStyleLbl="node2" presStyleIdx="1" presStyleCnt="2" custScaleX="65942" custScaleY="50116" custLinFactNeighborX="34469" custLinFactNeighborY="-16177">
        <dgm:presLayoutVars>
          <dgm:chPref val="3"/>
        </dgm:presLayoutVars>
      </dgm:prSet>
      <dgm:spPr/>
    </dgm:pt>
    <dgm:pt modelId="{52628BF6-911E-4BFA-A2FB-D41FE4994E9C}" type="pres">
      <dgm:prSet presAssocID="{6E27AA43-A5B7-48A9-809A-78982F87B235}" presName="rootConnector" presStyleLbl="node2" presStyleIdx="1" presStyleCnt="2"/>
      <dgm:spPr/>
    </dgm:pt>
    <dgm:pt modelId="{633FAE67-7672-40DD-93B7-DCF5035E5A62}" type="pres">
      <dgm:prSet presAssocID="{6E27AA43-A5B7-48A9-809A-78982F87B235}" presName="hierChild4" presStyleCnt="0"/>
      <dgm:spPr/>
    </dgm:pt>
    <dgm:pt modelId="{348F2832-9F7F-4ACD-A115-0198B9FF3A23}" type="pres">
      <dgm:prSet presAssocID="{F5BB0F7B-5C76-4E1C-BBEC-FD016974571A}" presName="Name50" presStyleLbl="parChTrans1D3" presStyleIdx="2" presStyleCnt="3"/>
      <dgm:spPr/>
    </dgm:pt>
    <dgm:pt modelId="{4C228599-FA03-48EA-A765-3EB800A034B5}" type="pres">
      <dgm:prSet presAssocID="{5FDBAAA6-B56B-4593-B819-CA2F0C345D48}" presName="hierRoot2" presStyleCnt="0">
        <dgm:presLayoutVars>
          <dgm:hierBranch val="init"/>
        </dgm:presLayoutVars>
      </dgm:prSet>
      <dgm:spPr/>
    </dgm:pt>
    <dgm:pt modelId="{73A7C197-3A7E-4357-B4E2-CBA437AE9E67}" type="pres">
      <dgm:prSet presAssocID="{5FDBAAA6-B56B-4593-B819-CA2F0C345D48}" presName="rootComposite" presStyleCnt="0"/>
      <dgm:spPr/>
    </dgm:pt>
    <dgm:pt modelId="{F378782E-21F7-4B28-82BE-3D6B1821A8BD}" type="pres">
      <dgm:prSet presAssocID="{5FDBAAA6-B56B-4593-B819-CA2F0C345D48}" presName="rootText" presStyleLbl="node3" presStyleIdx="2" presStyleCnt="3" custScaleX="65942" custScaleY="49728" custLinFactNeighborX="33271" custLinFactNeighborY="-47548">
        <dgm:presLayoutVars>
          <dgm:chPref val="3"/>
        </dgm:presLayoutVars>
      </dgm:prSet>
      <dgm:spPr/>
    </dgm:pt>
    <dgm:pt modelId="{FCF51630-E019-4FC1-9FA7-0F3CD6301877}" type="pres">
      <dgm:prSet presAssocID="{5FDBAAA6-B56B-4593-B819-CA2F0C345D48}" presName="rootConnector" presStyleLbl="node3" presStyleIdx="2" presStyleCnt="3"/>
      <dgm:spPr/>
    </dgm:pt>
    <dgm:pt modelId="{165BEA08-9E5E-459E-BB64-3B4F99A78949}" type="pres">
      <dgm:prSet presAssocID="{5FDBAAA6-B56B-4593-B819-CA2F0C345D48}" presName="hierChild4" presStyleCnt="0"/>
      <dgm:spPr/>
    </dgm:pt>
    <dgm:pt modelId="{AE3BDF49-EAD5-46D0-9BB7-C3982C18ED53}" type="pres">
      <dgm:prSet presAssocID="{E956717A-6240-4529-879B-58CE9DC99AFF}" presName="Name37" presStyleLbl="parChTrans1D4" presStyleIdx="0" presStyleCnt="1"/>
      <dgm:spPr/>
    </dgm:pt>
    <dgm:pt modelId="{E70DDC49-394A-4E87-9204-B5AB8E34DA39}" type="pres">
      <dgm:prSet presAssocID="{500DF943-C90B-416C-B1AF-A19FFDC33EC8}" presName="hierRoot2" presStyleCnt="0">
        <dgm:presLayoutVars>
          <dgm:hierBranch val="init"/>
        </dgm:presLayoutVars>
      </dgm:prSet>
      <dgm:spPr/>
    </dgm:pt>
    <dgm:pt modelId="{170EB72D-C832-40D1-AA7F-8898DFA913B4}" type="pres">
      <dgm:prSet presAssocID="{500DF943-C90B-416C-B1AF-A19FFDC33EC8}" presName="rootComposite" presStyleCnt="0"/>
      <dgm:spPr/>
    </dgm:pt>
    <dgm:pt modelId="{AFA645E9-6B13-473D-8DC9-B8C151E3CF1B}" type="pres">
      <dgm:prSet presAssocID="{500DF943-C90B-416C-B1AF-A19FFDC33EC8}" presName="rootText" presStyleLbl="node4" presStyleIdx="0" presStyleCnt="1" custScaleX="65942" custScaleY="48572" custLinFactNeighborX="31173" custLinFactNeighborY="-73735">
        <dgm:presLayoutVars>
          <dgm:chPref val="3"/>
        </dgm:presLayoutVars>
      </dgm:prSet>
      <dgm:spPr/>
    </dgm:pt>
    <dgm:pt modelId="{22840F35-2786-4301-9D73-A024A7F3A3D3}" type="pres">
      <dgm:prSet presAssocID="{500DF943-C90B-416C-B1AF-A19FFDC33EC8}" presName="rootConnector" presStyleLbl="node4" presStyleIdx="0" presStyleCnt="1"/>
      <dgm:spPr/>
    </dgm:pt>
    <dgm:pt modelId="{FF5E4421-2F4A-4B72-A193-B1A6CD1B76AA}" type="pres">
      <dgm:prSet presAssocID="{500DF943-C90B-416C-B1AF-A19FFDC33EC8}" presName="hierChild4" presStyleCnt="0"/>
      <dgm:spPr/>
    </dgm:pt>
    <dgm:pt modelId="{2D530CF4-7C54-4C16-B710-F064C34D7895}" type="pres">
      <dgm:prSet presAssocID="{500DF943-C90B-416C-B1AF-A19FFDC33EC8}" presName="hierChild5" presStyleCnt="0"/>
      <dgm:spPr/>
    </dgm:pt>
    <dgm:pt modelId="{A6736175-E114-4F13-A830-7A8B71EB67AE}" type="pres">
      <dgm:prSet presAssocID="{5FDBAAA6-B56B-4593-B819-CA2F0C345D48}" presName="hierChild5" presStyleCnt="0"/>
      <dgm:spPr/>
    </dgm:pt>
    <dgm:pt modelId="{5C613586-54EE-4A31-8D45-E642E56ECD59}" type="pres">
      <dgm:prSet presAssocID="{6E27AA43-A5B7-48A9-809A-78982F87B235}" presName="hierChild5" presStyleCnt="0"/>
      <dgm:spPr/>
    </dgm:pt>
    <dgm:pt modelId="{0C42EAC7-D8A0-4665-B6A1-579B868C2F71}" type="pres">
      <dgm:prSet presAssocID="{5985AB7D-9341-41B7-B717-BC6FB4D12C16}" presName="hierChild3" presStyleCnt="0"/>
      <dgm:spPr/>
    </dgm:pt>
  </dgm:ptLst>
  <dgm:cxnLst>
    <dgm:cxn modelId="{E6137512-A97A-4C3B-B633-37C6E28F08EC}" type="presOf" srcId="{6E27AA43-A5B7-48A9-809A-78982F87B235}" destId="{7A60C972-84F5-4203-A6F4-75BEB0021125}" srcOrd="0" destOrd="0" presId="urn:microsoft.com/office/officeart/2005/8/layout/orgChart1"/>
    <dgm:cxn modelId="{B0ED371C-302E-4D91-8DA5-D33B9451D385}" type="presOf" srcId="{1E44BFDB-F681-4526-8592-BA558FA47A3E}" destId="{BF22C200-7C56-4865-9B22-F8D4B172C01B}" srcOrd="1" destOrd="0" presId="urn:microsoft.com/office/officeart/2005/8/layout/orgChart1"/>
    <dgm:cxn modelId="{667BA536-00B9-4146-9680-F7F6E41D93D5}" type="presOf" srcId="{1E44BFDB-F681-4526-8592-BA558FA47A3E}" destId="{D9BFDCF8-2B12-4F30-9C24-77472216222F}" srcOrd="0" destOrd="0" presId="urn:microsoft.com/office/officeart/2005/8/layout/orgChart1"/>
    <dgm:cxn modelId="{12612541-376B-496A-9F72-3E992AC0F55D}" type="presOf" srcId="{500DF943-C90B-416C-B1AF-A19FFDC33EC8}" destId="{22840F35-2786-4301-9D73-A024A7F3A3D3}" srcOrd="1" destOrd="0" presId="urn:microsoft.com/office/officeart/2005/8/layout/orgChart1"/>
    <dgm:cxn modelId="{0F49F762-0C3D-40E4-BA3D-02AE65A3ABF5}" type="presOf" srcId="{500DF943-C90B-416C-B1AF-A19FFDC33EC8}" destId="{AFA645E9-6B13-473D-8DC9-B8C151E3CF1B}" srcOrd="0" destOrd="0" presId="urn:microsoft.com/office/officeart/2005/8/layout/orgChart1"/>
    <dgm:cxn modelId="{3ED28044-6412-4F86-AD4C-58EDAAC90A46}" srcId="{AD06BBF0-F80F-43DF-93EC-300CFAA1A8F5}" destId="{1E44BFDB-F681-4526-8592-BA558FA47A3E}" srcOrd="0" destOrd="0" parTransId="{92F1A251-77EB-4DD9-93D1-81EB143788EE}" sibTransId="{2028A0E3-970C-4CED-AC9E-65DDDEF59DEE}"/>
    <dgm:cxn modelId="{F7643965-9AE0-4EAB-96EF-502BACB2718C}" type="presOf" srcId="{6E27AA43-A5B7-48A9-809A-78982F87B235}" destId="{52628BF6-911E-4BFA-A2FB-D41FE4994E9C}" srcOrd="1" destOrd="0" presId="urn:microsoft.com/office/officeart/2005/8/layout/orgChart1"/>
    <dgm:cxn modelId="{A3B90E71-4EEF-488A-9970-47D008449FBC}" type="presOf" srcId="{92F1A251-77EB-4DD9-93D1-81EB143788EE}" destId="{D511E2F5-52DF-4E46-86F0-8125D94EA593}" srcOrd="0" destOrd="0" presId="urn:microsoft.com/office/officeart/2005/8/layout/orgChart1"/>
    <dgm:cxn modelId="{8F03A073-A0F1-4CFF-8401-1B5DF8941F70}" type="presOf" srcId="{5985AB7D-9341-41B7-B717-BC6FB4D12C16}" destId="{538A3C0B-571B-4338-9BA3-6ACD2E61FE00}" srcOrd="1" destOrd="0" presId="urn:microsoft.com/office/officeart/2005/8/layout/orgChart1"/>
    <dgm:cxn modelId="{DA756254-93C9-43E0-88A7-1B6331595D36}" srcId="{6E27AA43-A5B7-48A9-809A-78982F87B235}" destId="{5FDBAAA6-B56B-4593-B819-CA2F0C345D48}" srcOrd="0" destOrd="0" parTransId="{F5BB0F7B-5C76-4E1C-BBEC-FD016974571A}" sibTransId="{8AD116E9-FD5C-4AF4-A00E-585B4593F550}"/>
    <dgm:cxn modelId="{22525E58-3A44-490B-8773-B7B4DAACAFF3}" type="presOf" srcId="{F5BB0F7B-5C76-4E1C-BBEC-FD016974571A}" destId="{348F2832-9F7F-4ACD-A115-0198B9FF3A23}" srcOrd="0" destOrd="0" presId="urn:microsoft.com/office/officeart/2005/8/layout/orgChart1"/>
    <dgm:cxn modelId="{26F6DF7A-6207-4137-B99D-A9069ED3E765}" srcId="{EF60DEC2-FABA-4A19-82EA-6924C58F82D4}" destId="{5985AB7D-9341-41B7-B717-BC6FB4D12C16}" srcOrd="0" destOrd="0" parTransId="{F8A74B3E-3BE9-43C9-9B24-ED28A8552504}" sibTransId="{5780D6FB-8FB2-4729-A83F-597072474068}"/>
    <dgm:cxn modelId="{B34B8C7F-8649-4A97-B5F8-429C82773911}" srcId="{5FDBAAA6-B56B-4593-B819-CA2F0C345D48}" destId="{500DF943-C90B-416C-B1AF-A19FFDC33EC8}" srcOrd="0" destOrd="0" parTransId="{E956717A-6240-4529-879B-58CE9DC99AFF}" sibTransId="{3A384843-E7A1-4474-A445-50E794971EF2}"/>
    <dgm:cxn modelId="{2E611780-1457-4722-B6B7-443AE254BE08}" srcId="{AD06BBF0-F80F-43DF-93EC-300CFAA1A8F5}" destId="{FF62CFCA-48EC-4D38-9859-DE708F5B0CF5}" srcOrd="1" destOrd="0" parTransId="{C2CFC59D-D898-4D10-BCCD-A58AC3E2DCF7}" sibTransId="{9BFFE4A5-1512-4817-B489-4A49D2A0DC68}"/>
    <dgm:cxn modelId="{BBA86180-1ADC-46A4-8791-2F6943E03F2E}" type="presOf" srcId="{AD06BBF0-F80F-43DF-93EC-300CFAA1A8F5}" destId="{B10F62B4-5B2A-4B49-87DF-E54AE65412E9}" srcOrd="1" destOrd="0" presId="urn:microsoft.com/office/officeart/2005/8/layout/orgChart1"/>
    <dgm:cxn modelId="{4F1F2282-FB5A-4001-9691-2262373F5F61}" type="presOf" srcId="{FF62CFCA-48EC-4D38-9859-DE708F5B0CF5}" destId="{7B6FF277-B352-40D7-9979-52032034BEAC}" srcOrd="0" destOrd="0" presId="urn:microsoft.com/office/officeart/2005/8/layout/orgChart1"/>
    <dgm:cxn modelId="{80FF248A-4CDF-44BD-8915-36380F57FA88}" type="presOf" srcId="{70529C6C-7571-4ED7-832B-23F726A69F23}" destId="{0C8F8BCB-DEAA-4075-AFB0-4FF244465752}" srcOrd="0" destOrd="0" presId="urn:microsoft.com/office/officeart/2005/8/layout/orgChart1"/>
    <dgm:cxn modelId="{6A21148E-B15C-4F18-B0F1-254AC894E021}" type="presOf" srcId="{FF62CFCA-48EC-4D38-9859-DE708F5B0CF5}" destId="{DE3142BE-0BF9-4EAE-AC65-EB0BE1EE0BA3}" srcOrd="1" destOrd="0" presId="urn:microsoft.com/office/officeart/2005/8/layout/orgChart1"/>
    <dgm:cxn modelId="{FEFC079B-8BF8-4502-BC44-26ED268A00C5}" type="presOf" srcId="{EF60DEC2-FABA-4A19-82EA-6924C58F82D4}" destId="{257DCBA4-CE5F-4700-836F-D0D8AA0B7770}" srcOrd="0" destOrd="0" presId="urn:microsoft.com/office/officeart/2005/8/layout/orgChart1"/>
    <dgm:cxn modelId="{C082729B-5615-4E05-A939-9A23C359F21A}" type="presOf" srcId="{E956717A-6240-4529-879B-58CE9DC99AFF}" destId="{AE3BDF49-EAD5-46D0-9BB7-C3982C18ED53}" srcOrd="0" destOrd="0" presId="urn:microsoft.com/office/officeart/2005/8/layout/orgChart1"/>
    <dgm:cxn modelId="{41D46DA7-EB7A-4932-BE5E-010D963E8C5B}" type="presOf" srcId="{5985AB7D-9341-41B7-B717-BC6FB4D12C16}" destId="{062C6AC2-5B56-4237-A204-35A56E55C160}" srcOrd="0" destOrd="0" presId="urn:microsoft.com/office/officeart/2005/8/layout/orgChart1"/>
    <dgm:cxn modelId="{373018A9-8F90-451F-8A6C-C6910291BD24}" srcId="{5985AB7D-9341-41B7-B717-BC6FB4D12C16}" destId="{6E27AA43-A5B7-48A9-809A-78982F87B235}" srcOrd="1" destOrd="0" parTransId="{70529C6C-7571-4ED7-832B-23F726A69F23}" sibTransId="{BAD09CA4-A46C-4847-AC82-48BDEF2E5AC1}"/>
    <dgm:cxn modelId="{C7C1FDA9-384E-4947-8002-AE2C7EA8D483}" type="presOf" srcId="{CD736DD6-4349-4C6C-A30A-F8953CB636B6}" destId="{2AFE9A33-FBBD-4DD9-B490-A03755217B09}" srcOrd="0" destOrd="0" presId="urn:microsoft.com/office/officeart/2005/8/layout/orgChart1"/>
    <dgm:cxn modelId="{F624BFAE-41BC-4527-9AB9-F515D9F316BA}" srcId="{5985AB7D-9341-41B7-B717-BC6FB4D12C16}" destId="{AD06BBF0-F80F-43DF-93EC-300CFAA1A8F5}" srcOrd="0" destOrd="0" parTransId="{CD736DD6-4349-4C6C-A30A-F8953CB636B6}" sibTransId="{3F8427A1-0F83-4034-8B67-D57B2ABF7025}"/>
    <dgm:cxn modelId="{DA8F3ABE-9B9D-4EB5-B959-C8AA91619475}" type="presOf" srcId="{5FDBAAA6-B56B-4593-B819-CA2F0C345D48}" destId="{FCF51630-E019-4FC1-9FA7-0F3CD6301877}" srcOrd="1" destOrd="0" presId="urn:microsoft.com/office/officeart/2005/8/layout/orgChart1"/>
    <dgm:cxn modelId="{16223BC6-8B13-4797-AC3A-23F9230EB51A}" type="presOf" srcId="{C2CFC59D-D898-4D10-BCCD-A58AC3E2DCF7}" destId="{0B5F58E9-596F-4D9F-B36C-B8BD3078B901}" srcOrd="0" destOrd="0" presId="urn:microsoft.com/office/officeart/2005/8/layout/orgChart1"/>
    <dgm:cxn modelId="{C1136FC9-1F48-4431-BFA3-C06D35B43F73}" type="presOf" srcId="{AD06BBF0-F80F-43DF-93EC-300CFAA1A8F5}" destId="{84074624-4837-4170-B30E-0E23762B208E}" srcOrd="0" destOrd="0" presId="urn:microsoft.com/office/officeart/2005/8/layout/orgChart1"/>
    <dgm:cxn modelId="{4196A6D6-699E-4FEF-BCD8-8C4F65351E52}" type="presOf" srcId="{5FDBAAA6-B56B-4593-B819-CA2F0C345D48}" destId="{F378782E-21F7-4B28-82BE-3D6B1821A8BD}" srcOrd="0" destOrd="0" presId="urn:microsoft.com/office/officeart/2005/8/layout/orgChart1"/>
    <dgm:cxn modelId="{D34F9CCA-2E65-46C6-9928-3111345BD2E3}" type="presParOf" srcId="{257DCBA4-CE5F-4700-836F-D0D8AA0B7770}" destId="{2CC3C9AC-DBEF-49D6-894F-8801391BA3C2}" srcOrd="0" destOrd="0" presId="urn:microsoft.com/office/officeart/2005/8/layout/orgChart1"/>
    <dgm:cxn modelId="{BEC96368-2606-40E4-B7A6-8B97FD7B9A87}" type="presParOf" srcId="{2CC3C9AC-DBEF-49D6-894F-8801391BA3C2}" destId="{9DE32266-2E4D-41B9-844F-7DAFA8A66DB5}" srcOrd="0" destOrd="0" presId="urn:microsoft.com/office/officeart/2005/8/layout/orgChart1"/>
    <dgm:cxn modelId="{A8F19D31-4D9D-45E3-9F44-92A0BB69CD22}" type="presParOf" srcId="{9DE32266-2E4D-41B9-844F-7DAFA8A66DB5}" destId="{062C6AC2-5B56-4237-A204-35A56E55C160}" srcOrd="0" destOrd="0" presId="urn:microsoft.com/office/officeart/2005/8/layout/orgChart1"/>
    <dgm:cxn modelId="{F1E067E8-25B5-4536-9B77-DE7EB965B731}" type="presParOf" srcId="{9DE32266-2E4D-41B9-844F-7DAFA8A66DB5}" destId="{538A3C0B-571B-4338-9BA3-6ACD2E61FE00}" srcOrd="1" destOrd="0" presId="urn:microsoft.com/office/officeart/2005/8/layout/orgChart1"/>
    <dgm:cxn modelId="{D66A20EA-42DE-4BAB-BA1D-388AD5FC8A68}" type="presParOf" srcId="{2CC3C9AC-DBEF-49D6-894F-8801391BA3C2}" destId="{EEDF403D-81C1-4A2B-8E5D-98AE3B19F7C8}" srcOrd="1" destOrd="0" presId="urn:microsoft.com/office/officeart/2005/8/layout/orgChart1"/>
    <dgm:cxn modelId="{5CA0C573-34ED-4977-8FC6-B89099422299}" type="presParOf" srcId="{EEDF403D-81C1-4A2B-8E5D-98AE3B19F7C8}" destId="{2AFE9A33-FBBD-4DD9-B490-A03755217B09}" srcOrd="0" destOrd="0" presId="urn:microsoft.com/office/officeart/2005/8/layout/orgChart1"/>
    <dgm:cxn modelId="{C74CA5A5-2847-4EEB-8A79-B793217C4EE1}" type="presParOf" srcId="{EEDF403D-81C1-4A2B-8E5D-98AE3B19F7C8}" destId="{A57F8CF9-E99D-4DD4-B90B-41351866CD53}" srcOrd="1" destOrd="0" presId="urn:microsoft.com/office/officeart/2005/8/layout/orgChart1"/>
    <dgm:cxn modelId="{828127F6-7552-43D3-8D00-B51975863711}" type="presParOf" srcId="{A57F8CF9-E99D-4DD4-B90B-41351866CD53}" destId="{C65AC58A-C660-457D-A6BD-465F5CFD6393}" srcOrd="0" destOrd="0" presId="urn:microsoft.com/office/officeart/2005/8/layout/orgChart1"/>
    <dgm:cxn modelId="{955CF050-5100-4A69-8601-16839D029D06}" type="presParOf" srcId="{C65AC58A-C660-457D-A6BD-465F5CFD6393}" destId="{84074624-4837-4170-B30E-0E23762B208E}" srcOrd="0" destOrd="0" presId="urn:microsoft.com/office/officeart/2005/8/layout/orgChart1"/>
    <dgm:cxn modelId="{F6D4003A-AFA3-413D-8521-9251D50DEAEB}" type="presParOf" srcId="{C65AC58A-C660-457D-A6BD-465F5CFD6393}" destId="{B10F62B4-5B2A-4B49-87DF-E54AE65412E9}" srcOrd="1" destOrd="0" presId="urn:microsoft.com/office/officeart/2005/8/layout/orgChart1"/>
    <dgm:cxn modelId="{A4B44B7B-E6CD-41BF-9E05-4BDA051EABD1}" type="presParOf" srcId="{A57F8CF9-E99D-4DD4-B90B-41351866CD53}" destId="{21BAF059-87D7-4634-94E3-83BD642B7BA8}" srcOrd="1" destOrd="0" presId="urn:microsoft.com/office/officeart/2005/8/layout/orgChart1"/>
    <dgm:cxn modelId="{6BDF1E1D-D794-4E34-9AA8-460BDD55113B}" type="presParOf" srcId="{21BAF059-87D7-4634-94E3-83BD642B7BA8}" destId="{D511E2F5-52DF-4E46-86F0-8125D94EA593}" srcOrd="0" destOrd="0" presId="urn:microsoft.com/office/officeart/2005/8/layout/orgChart1"/>
    <dgm:cxn modelId="{2294C3EF-2D8B-4FBE-98B4-AFF684508CA0}" type="presParOf" srcId="{21BAF059-87D7-4634-94E3-83BD642B7BA8}" destId="{FB213DE0-0C4A-4D7A-BF43-D56569B0B157}" srcOrd="1" destOrd="0" presId="urn:microsoft.com/office/officeart/2005/8/layout/orgChart1"/>
    <dgm:cxn modelId="{E3F3D062-26AA-4859-A723-AD1A7D70E81E}" type="presParOf" srcId="{FB213DE0-0C4A-4D7A-BF43-D56569B0B157}" destId="{42F43648-C521-4DCF-A27A-8CEE9BEEAE8E}" srcOrd="0" destOrd="0" presId="urn:microsoft.com/office/officeart/2005/8/layout/orgChart1"/>
    <dgm:cxn modelId="{80D8B4A8-B09A-406C-8EED-3C305C641172}" type="presParOf" srcId="{42F43648-C521-4DCF-A27A-8CEE9BEEAE8E}" destId="{D9BFDCF8-2B12-4F30-9C24-77472216222F}" srcOrd="0" destOrd="0" presId="urn:microsoft.com/office/officeart/2005/8/layout/orgChart1"/>
    <dgm:cxn modelId="{05CEE193-01AF-4DEC-A7A9-40D8450747FF}" type="presParOf" srcId="{42F43648-C521-4DCF-A27A-8CEE9BEEAE8E}" destId="{BF22C200-7C56-4865-9B22-F8D4B172C01B}" srcOrd="1" destOrd="0" presId="urn:microsoft.com/office/officeart/2005/8/layout/orgChart1"/>
    <dgm:cxn modelId="{1D2B2AB6-E1DE-4F10-A27B-0623BED47DC8}" type="presParOf" srcId="{FB213DE0-0C4A-4D7A-BF43-D56569B0B157}" destId="{6B94E3D8-E69E-41D3-82C2-8C5D7E312892}" srcOrd="1" destOrd="0" presId="urn:microsoft.com/office/officeart/2005/8/layout/orgChart1"/>
    <dgm:cxn modelId="{8D3E68E9-AAD2-469B-85FD-07E81805C97F}" type="presParOf" srcId="{FB213DE0-0C4A-4D7A-BF43-D56569B0B157}" destId="{8B1636A8-85CC-4617-8045-15C803C6ECB5}" srcOrd="2" destOrd="0" presId="urn:microsoft.com/office/officeart/2005/8/layout/orgChart1"/>
    <dgm:cxn modelId="{413DE50B-AD2A-48A5-AF3F-846DFC84D769}" type="presParOf" srcId="{21BAF059-87D7-4634-94E3-83BD642B7BA8}" destId="{0B5F58E9-596F-4D9F-B36C-B8BD3078B901}" srcOrd="2" destOrd="0" presId="urn:microsoft.com/office/officeart/2005/8/layout/orgChart1"/>
    <dgm:cxn modelId="{D8954E16-17F6-4663-98C4-F23A6CED4EB0}" type="presParOf" srcId="{21BAF059-87D7-4634-94E3-83BD642B7BA8}" destId="{26189423-F1F6-4F6B-97B0-CF0433C718B3}" srcOrd="3" destOrd="0" presId="urn:microsoft.com/office/officeart/2005/8/layout/orgChart1"/>
    <dgm:cxn modelId="{43DE509D-54DE-453B-89B0-2DBDB4E8D838}" type="presParOf" srcId="{26189423-F1F6-4F6B-97B0-CF0433C718B3}" destId="{CFEC3FDF-F0E6-4549-BDE3-ACD36711A4DC}" srcOrd="0" destOrd="0" presId="urn:microsoft.com/office/officeart/2005/8/layout/orgChart1"/>
    <dgm:cxn modelId="{F3EDA4A6-53E4-4AF9-A753-F36BD1E62B36}" type="presParOf" srcId="{CFEC3FDF-F0E6-4549-BDE3-ACD36711A4DC}" destId="{7B6FF277-B352-40D7-9979-52032034BEAC}" srcOrd="0" destOrd="0" presId="urn:microsoft.com/office/officeart/2005/8/layout/orgChart1"/>
    <dgm:cxn modelId="{78038A53-7779-4269-ACCD-A98CD01F3F05}" type="presParOf" srcId="{CFEC3FDF-F0E6-4549-BDE3-ACD36711A4DC}" destId="{DE3142BE-0BF9-4EAE-AC65-EB0BE1EE0BA3}" srcOrd="1" destOrd="0" presId="urn:microsoft.com/office/officeart/2005/8/layout/orgChart1"/>
    <dgm:cxn modelId="{3077A189-BDD8-44B5-B463-E524C30C475B}" type="presParOf" srcId="{26189423-F1F6-4F6B-97B0-CF0433C718B3}" destId="{DCE61ECC-EE68-4D9B-B80E-CBB8B292289F}" srcOrd="1" destOrd="0" presId="urn:microsoft.com/office/officeart/2005/8/layout/orgChart1"/>
    <dgm:cxn modelId="{86F78550-C660-45CA-819B-67EB39E9760C}" type="presParOf" srcId="{26189423-F1F6-4F6B-97B0-CF0433C718B3}" destId="{4A7DC51A-C276-4245-8B71-395E8DABF001}" srcOrd="2" destOrd="0" presId="urn:microsoft.com/office/officeart/2005/8/layout/orgChart1"/>
    <dgm:cxn modelId="{226C0CD4-11D5-435A-BAA1-8FBA611C081B}" type="presParOf" srcId="{A57F8CF9-E99D-4DD4-B90B-41351866CD53}" destId="{35E76647-7E04-4DD9-BD44-E48AC1B6439C}" srcOrd="2" destOrd="0" presId="urn:microsoft.com/office/officeart/2005/8/layout/orgChart1"/>
    <dgm:cxn modelId="{6F0203AB-4BAB-4AA9-A4D2-B8401C352999}" type="presParOf" srcId="{EEDF403D-81C1-4A2B-8E5D-98AE3B19F7C8}" destId="{0C8F8BCB-DEAA-4075-AFB0-4FF244465752}" srcOrd="2" destOrd="0" presId="urn:microsoft.com/office/officeart/2005/8/layout/orgChart1"/>
    <dgm:cxn modelId="{4FDB1A13-C9D2-4128-A206-4B7C18015245}" type="presParOf" srcId="{EEDF403D-81C1-4A2B-8E5D-98AE3B19F7C8}" destId="{6B126DB9-44AC-438D-85CC-779B38A15BCA}" srcOrd="3" destOrd="0" presId="urn:microsoft.com/office/officeart/2005/8/layout/orgChart1"/>
    <dgm:cxn modelId="{277A55B0-8B20-48EB-8179-4D0DE98C037F}" type="presParOf" srcId="{6B126DB9-44AC-438D-85CC-779B38A15BCA}" destId="{BC7D527A-CB05-497E-8EC4-467EE723D354}" srcOrd="0" destOrd="0" presId="urn:microsoft.com/office/officeart/2005/8/layout/orgChart1"/>
    <dgm:cxn modelId="{5BC5B2B8-A5B9-4459-83DF-604FA90487B1}" type="presParOf" srcId="{BC7D527A-CB05-497E-8EC4-467EE723D354}" destId="{7A60C972-84F5-4203-A6F4-75BEB0021125}" srcOrd="0" destOrd="0" presId="urn:microsoft.com/office/officeart/2005/8/layout/orgChart1"/>
    <dgm:cxn modelId="{21E6DF44-5B75-4DB7-9968-949D5D186893}" type="presParOf" srcId="{BC7D527A-CB05-497E-8EC4-467EE723D354}" destId="{52628BF6-911E-4BFA-A2FB-D41FE4994E9C}" srcOrd="1" destOrd="0" presId="urn:microsoft.com/office/officeart/2005/8/layout/orgChart1"/>
    <dgm:cxn modelId="{34CA2FD1-B76F-4309-B217-83BC9F9FD30D}" type="presParOf" srcId="{6B126DB9-44AC-438D-85CC-779B38A15BCA}" destId="{633FAE67-7672-40DD-93B7-DCF5035E5A62}" srcOrd="1" destOrd="0" presId="urn:microsoft.com/office/officeart/2005/8/layout/orgChart1"/>
    <dgm:cxn modelId="{DE439146-5876-4E20-8C24-B0FF5543BA02}" type="presParOf" srcId="{633FAE67-7672-40DD-93B7-DCF5035E5A62}" destId="{348F2832-9F7F-4ACD-A115-0198B9FF3A23}" srcOrd="0" destOrd="0" presId="urn:microsoft.com/office/officeart/2005/8/layout/orgChart1"/>
    <dgm:cxn modelId="{5E6D24D8-30F5-46EE-A900-7FC55F2114EA}" type="presParOf" srcId="{633FAE67-7672-40DD-93B7-DCF5035E5A62}" destId="{4C228599-FA03-48EA-A765-3EB800A034B5}" srcOrd="1" destOrd="0" presId="urn:microsoft.com/office/officeart/2005/8/layout/orgChart1"/>
    <dgm:cxn modelId="{CADAA755-F6F9-4891-9CF2-467E8833B338}" type="presParOf" srcId="{4C228599-FA03-48EA-A765-3EB800A034B5}" destId="{73A7C197-3A7E-4357-B4E2-CBA437AE9E67}" srcOrd="0" destOrd="0" presId="urn:microsoft.com/office/officeart/2005/8/layout/orgChart1"/>
    <dgm:cxn modelId="{B4FFC112-7D9F-4349-AC1B-F7368985D077}" type="presParOf" srcId="{73A7C197-3A7E-4357-B4E2-CBA437AE9E67}" destId="{F378782E-21F7-4B28-82BE-3D6B1821A8BD}" srcOrd="0" destOrd="0" presId="urn:microsoft.com/office/officeart/2005/8/layout/orgChart1"/>
    <dgm:cxn modelId="{21DF8E97-71D8-4B85-89F0-C8F4F994A224}" type="presParOf" srcId="{73A7C197-3A7E-4357-B4E2-CBA437AE9E67}" destId="{FCF51630-E019-4FC1-9FA7-0F3CD6301877}" srcOrd="1" destOrd="0" presId="urn:microsoft.com/office/officeart/2005/8/layout/orgChart1"/>
    <dgm:cxn modelId="{21BD990E-7CBE-40E3-ADC6-1F713D07C982}" type="presParOf" srcId="{4C228599-FA03-48EA-A765-3EB800A034B5}" destId="{165BEA08-9E5E-459E-BB64-3B4F99A78949}" srcOrd="1" destOrd="0" presId="urn:microsoft.com/office/officeart/2005/8/layout/orgChart1"/>
    <dgm:cxn modelId="{2CF4A15C-9B01-40D2-A6EA-0E3CE084B8E8}" type="presParOf" srcId="{165BEA08-9E5E-459E-BB64-3B4F99A78949}" destId="{AE3BDF49-EAD5-46D0-9BB7-C3982C18ED53}" srcOrd="0" destOrd="0" presId="urn:microsoft.com/office/officeart/2005/8/layout/orgChart1"/>
    <dgm:cxn modelId="{10138C85-8AC9-48AA-B842-2C83C3C1429C}" type="presParOf" srcId="{165BEA08-9E5E-459E-BB64-3B4F99A78949}" destId="{E70DDC49-394A-4E87-9204-B5AB8E34DA39}" srcOrd="1" destOrd="0" presId="urn:microsoft.com/office/officeart/2005/8/layout/orgChart1"/>
    <dgm:cxn modelId="{66791698-D117-440F-85E9-3DE2300EF95E}" type="presParOf" srcId="{E70DDC49-394A-4E87-9204-B5AB8E34DA39}" destId="{170EB72D-C832-40D1-AA7F-8898DFA913B4}" srcOrd="0" destOrd="0" presId="urn:microsoft.com/office/officeart/2005/8/layout/orgChart1"/>
    <dgm:cxn modelId="{64A736E6-BC60-4B49-B597-9C34B4AD7464}" type="presParOf" srcId="{170EB72D-C832-40D1-AA7F-8898DFA913B4}" destId="{AFA645E9-6B13-473D-8DC9-B8C151E3CF1B}" srcOrd="0" destOrd="0" presId="urn:microsoft.com/office/officeart/2005/8/layout/orgChart1"/>
    <dgm:cxn modelId="{9207AC6F-16E9-4F42-B843-C5D16CA4F360}" type="presParOf" srcId="{170EB72D-C832-40D1-AA7F-8898DFA913B4}" destId="{22840F35-2786-4301-9D73-A024A7F3A3D3}" srcOrd="1" destOrd="0" presId="urn:microsoft.com/office/officeart/2005/8/layout/orgChart1"/>
    <dgm:cxn modelId="{B86E8D4E-C5FC-470C-A953-1F9954E0B1DF}" type="presParOf" srcId="{E70DDC49-394A-4E87-9204-B5AB8E34DA39}" destId="{FF5E4421-2F4A-4B72-A193-B1A6CD1B76AA}" srcOrd="1" destOrd="0" presId="urn:microsoft.com/office/officeart/2005/8/layout/orgChart1"/>
    <dgm:cxn modelId="{2188D2AA-73E0-47C6-BCC0-F2D3470D2FE3}" type="presParOf" srcId="{E70DDC49-394A-4E87-9204-B5AB8E34DA39}" destId="{2D530CF4-7C54-4C16-B710-F064C34D7895}" srcOrd="2" destOrd="0" presId="urn:microsoft.com/office/officeart/2005/8/layout/orgChart1"/>
    <dgm:cxn modelId="{0179213E-C099-4EAB-BAC4-BBDE0B20D054}" type="presParOf" srcId="{4C228599-FA03-48EA-A765-3EB800A034B5}" destId="{A6736175-E114-4F13-A830-7A8B71EB67AE}" srcOrd="2" destOrd="0" presId="urn:microsoft.com/office/officeart/2005/8/layout/orgChart1"/>
    <dgm:cxn modelId="{1D17C324-7CEA-4AF3-AA2A-6DEEFCC05075}" type="presParOf" srcId="{6B126DB9-44AC-438D-85CC-779B38A15BCA}" destId="{5C613586-54EE-4A31-8D45-E642E56ECD59}" srcOrd="2" destOrd="0" presId="urn:microsoft.com/office/officeart/2005/8/layout/orgChart1"/>
    <dgm:cxn modelId="{FD0ED723-64BD-415D-B541-6250BA59D07D}" type="presParOf" srcId="{2CC3C9AC-DBEF-49D6-894F-8801391BA3C2}" destId="{0C42EAC7-D8A0-4665-B6A1-579B868C2F71}" srcOrd="2" destOrd="0" presId="urn:microsoft.com/office/officeart/2005/8/layout/orgChart1"/>
  </dgm:cxnLst>
  <dgm:bg/>
  <dgm:whole>
    <a:ln>
      <a:noFill/>
    </a:ln>
  </dgm:whole>
  <dgm:extLst>
    <a:ext uri="http://schemas.microsoft.com/office/drawing/2008/diagram">
      <dsp:dataModelExt xmlns:dsp="http://schemas.microsoft.com/office/drawing/2008/diagram" relId="rId6" minVer="http://schemas.openxmlformats.org/drawingml/2006/diagram"/>
    </a:ext>
  </dgm:extLst>
</dgm:dataModel>
</file>

<file path=ppt/diagrams/data4.xml><?xml version="1.0" encoding="utf-8"?>
<dgm:dataModel xmlns:dgm="http://schemas.openxmlformats.org/drawingml/2006/diagram" xmlns:a="http://schemas.openxmlformats.org/drawingml/2006/main">
  <dgm:ptLst>
    <dgm:pt modelId="{AE9C0320-628E-479C-844D-276A03917B7A}" type="doc">
      <dgm:prSet loTypeId="urn:microsoft.com/office/officeart/2005/8/layout/orgChart1" loCatId="hierarchy" qsTypeId="urn:microsoft.com/office/officeart/2005/8/quickstyle/simple1" qsCatId="simple" csTypeId="urn:microsoft.com/office/officeart/2005/8/colors/accent0_2" csCatId="mainScheme" phldr="1"/>
      <dgm:spPr/>
      <dgm:t>
        <a:bodyPr/>
        <a:lstStyle/>
        <a:p>
          <a:endParaRPr lang="en-US"/>
        </a:p>
      </dgm:t>
    </dgm:pt>
    <dgm:pt modelId="{DFA8A2ED-1D6B-4336-B6FA-5601BC7279D4}">
      <dgm:prSet custT="1"/>
      <dgm:spPr>
        <a:solidFill>
          <a:srgbClr val="008675"/>
        </a:solidFill>
        <a:ln>
          <a:solidFill>
            <a:srgbClr val="004B87"/>
          </a:solidFill>
        </a:ln>
      </dgm:spPr>
      <dgm:t>
        <a:bodyPr/>
        <a:lstStyle/>
        <a:p>
          <a:pPr>
            <a:lnSpc>
              <a:spcPct val="80000"/>
            </a:lnSpc>
            <a:spcAft>
              <a:spcPts val="200"/>
            </a:spcAft>
          </a:pPr>
          <a:r>
            <a:rPr lang="en-US" sz="1000" b="1" dirty="0">
              <a:solidFill>
                <a:schemeClr val="bg1"/>
              </a:solidFill>
              <a:latin typeface="Montserrat" pitchFamily="2" charset="0"/>
              <a:cs typeface="Segoe UI" panose="020B0502040204020203" pitchFamily="34" charset="0"/>
            </a:rPr>
            <a:t>Andrew Wright</a:t>
          </a:r>
        </a:p>
        <a:p>
          <a:pPr>
            <a:lnSpc>
              <a:spcPct val="100000"/>
            </a:lnSpc>
            <a:spcAft>
              <a:spcPts val="0"/>
            </a:spcAft>
          </a:pPr>
          <a:r>
            <a:rPr lang="en-US" sz="900" dirty="0">
              <a:solidFill>
                <a:schemeClr val="bg1"/>
              </a:solidFill>
              <a:latin typeface="Georgia" panose="02040502050405020303" pitchFamily="18" charset="0"/>
              <a:cs typeface="Segoe UI" panose="020B0502040204020203" pitchFamily="34" charset="0"/>
            </a:rPr>
            <a:t>Chief of External Affairs &amp; Strategic Initiatives (#00022)</a:t>
          </a:r>
        </a:p>
      </dgm:t>
    </dgm:pt>
    <dgm:pt modelId="{D83AF473-59D4-4BF0-8C75-9D6AEE00039E}" type="parTrans" cxnId="{2795423B-FDB1-44DF-A893-1FDB466EEBDA}">
      <dgm:prSet/>
      <dgm:spPr>
        <a:ln>
          <a:solidFill>
            <a:srgbClr val="0F3F6E"/>
          </a:solidFill>
        </a:ln>
      </dgm:spPr>
      <dgm:t>
        <a:bodyPr/>
        <a:lstStyle/>
        <a:p>
          <a:pPr>
            <a:lnSpc>
              <a:spcPct val="80000"/>
            </a:lnSpc>
          </a:pPr>
          <a:endParaRPr lang="en-US" sz="1000">
            <a:latin typeface="+mn-lt"/>
            <a:cs typeface="Segoe UI" panose="020B0502040204020203" pitchFamily="34" charset="0"/>
          </a:endParaRPr>
        </a:p>
      </dgm:t>
    </dgm:pt>
    <dgm:pt modelId="{D7B468EE-70C1-4442-8422-57B3BE0B5252}" type="sibTrans" cxnId="{2795423B-FDB1-44DF-A893-1FDB466EEBDA}">
      <dgm:prSet/>
      <dgm:spPr/>
      <dgm:t>
        <a:bodyPr/>
        <a:lstStyle/>
        <a:p>
          <a:endParaRPr lang="en-US" sz="3200">
            <a:latin typeface="+mn-lt"/>
            <a:cs typeface="Segoe UI" panose="020B0502040204020203" pitchFamily="34" charset="0"/>
          </a:endParaRPr>
        </a:p>
      </dgm:t>
    </dgm:pt>
    <dgm:pt modelId="{0375EAD2-1CCC-406A-8C1F-4A4D21ED07F7}">
      <dgm:prSet custT="1"/>
      <dgm:spPr>
        <a:solidFill>
          <a:srgbClr val="0085AD"/>
        </a:solidFill>
        <a:ln>
          <a:solidFill>
            <a:srgbClr val="008675"/>
          </a:solidFill>
        </a:ln>
      </dgm:spPr>
      <dgm:t>
        <a:bodyPr/>
        <a:lstStyle/>
        <a:p>
          <a:pPr>
            <a:spcAft>
              <a:spcPts val="200"/>
            </a:spcAft>
          </a:pPr>
          <a:r>
            <a:rPr lang="en-US" sz="1000" b="1" dirty="0">
              <a:solidFill>
                <a:schemeClr val="bg1"/>
              </a:solidFill>
              <a:latin typeface="Montserrat" pitchFamily="2" charset="0"/>
              <a:cs typeface="Segoe UI" panose="020B0502040204020203" pitchFamily="34" charset="0"/>
            </a:rPr>
            <a:t>Amy </a:t>
          </a:r>
          <a:r>
            <a:rPr lang="en-US" sz="1000" b="1" dirty="0" err="1">
              <a:solidFill>
                <a:schemeClr val="bg1"/>
              </a:solidFill>
              <a:latin typeface="Montserrat" pitchFamily="2" charset="0"/>
              <a:cs typeface="Segoe UI" panose="020B0502040204020203" pitchFamily="34" charset="0"/>
            </a:rPr>
            <a:t>Friedenberger</a:t>
          </a:r>
          <a:endParaRPr lang="en-US" sz="1000" b="1" dirty="0">
            <a:solidFill>
              <a:schemeClr val="bg1"/>
            </a:solidFill>
            <a:latin typeface="Montserrat" pitchFamily="2" charset="0"/>
            <a:cs typeface="Segoe UI" panose="020B0502040204020203" pitchFamily="34" charset="0"/>
          </a:endParaRPr>
        </a:p>
        <a:p>
          <a:pPr>
            <a:spcAft>
              <a:spcPts val="200"/>
            </a:spcAft>
          </a:pPr>
          <a:r>
            <a:rPr lang="en-US" sz="900" dirty="0">
              <a:solidFill>
                <a:schemeClr val="bg1"/>
              </a:solidFill>
              <a:latin typeface="Georgia" panose="02040502050405020303" pitchFamily="18" charset="0"/>
              <a:cs typeface="Segoe UI" panose="020B0502040204020203" pitchFamily="34" charset="0"/>
            </a:rPr>
            <a:t>Manager of External Affairs </a:t>
          </a:r>
          <a:r>
            <a:rPr lang="en-US" sz="900">
              <a:solidFill>
                <a:schemeClr val="bg1"/>
              </a:solidFill>
              <a:latin typeface="Georgia" panose="02040502050405020303" pitchFamily="18" charset="0"/>
              <a:cs typeface="Segoe UI" panose="020B0502040204020203" pitchFamily="34" charset="0"/>
            </a:rPr>
            <a:t>(#00045)</a:t>
          </a:r>
          <a:endParaRPr lang="en-US" sz="900" dirty="0">
            <a:solidFill>
              <a:schemeClr val="bg1"/>
            </a:solidFill>
            <a:latin typeface="Georgia" panose="02040502050405020303" pitchFamily="18" charset="0"/>
          </a:endParaRPr>
        </a:p>
      </dgm:t>
    </dgm:pt>
    <dgm:pt modelId="{26C528BD-A342-42EC-934F-1984B784FDBE}" type="parTrans" cxnId="{889F15CF-1CC2-47AA-963C-1683E4C8ADD9}">
      <dgm:prSet/>
      <dgm:spPr>
        <a:ln>
          <a:solidFill>
            <a:srgbClr val="0F3F6E"/>
          </a:solidFill>
        </a:ln>
      </dgm:spPr>
      <dgm:t>
        <a:bodyPr/>
        <a:lstStyle/>
        <a:p>
          <a:endParaRPr lang="en-US">
            <a:solidFill>
              <a:srgbClr val="004B87"/>
            </a:solidFill>
            <a:latin typeface="+mn-lt"/>
          </a:endParaRPr>
        </a:p>
      </dgm:t>
    </dgm:pt>
    <dgm:pt modelId="{377BCB8A-59A9-4FC9-99F8-649A3D4AB916}" type="sibTrans" cxnId="{889F15CF-1CC2-47AA-963C-1683E4C8ADD9}">
      <dgm:prSet/>
      <dgm:spPr/>
      <dgm:t>
        <a:bodyPr/>
        <a:lstStyle/>
        <a:p>
          <a:endParaRPr lang="en-US">
            <a:latin typeface="+mn-lt"/>
          </a:endParaRPr>
        </a:p>
      </dgm:t>
    </dgm:pt>
    <dgm:pt modelId="{C1EE11BB-48BB-4F77-9CCD-6533B90D5D5B}">
      <dgm:prSet custT="1"/>
      <dgm:spPr>
        <a:ln>
          <a:solidFill>
            <a:srgbClr val="0085AD"/>
          </a:solidFill>
        </a:ln>
      </dgm:spPr>
      <dgm:t>
        <a:bodyPr/>
        <a:lstStyle/>
        <a:p>
          <a:pPr>
            <a:lnSpc>
              <a:spcPct val="80000"/>
            </a:lnSpc>
            <a:spcAft>
              <a:spcPts val="200"/>
            </a:spcAft>
          </a:pPr>
          <a:r>
            <a:rPr lang="en-US" sz="1000" b="1" dirty="0">
              <a:solidFill>
                <a:srgbClr val="004B87"/>
              </a:solidFill>
              <a:latin typeface="Montserrat" pitchFamily="2" charset="0"/>
              <a:cs typeface="Segoe UI" panose="020B0502040204020203" pitchFamily="34" charset="0"/>
            </a:rPr>
            <a:t>Miriam Foster</a:t>
          </a:r>
        </a:p>
        <a:p>
          <a:pPr>
            <a:lnSpc>
              <a:spcPct val="80000"/>
            </a:lnSpc>
            <a:spcAft>
              <a:spcPts val="200"/>
            </a:spcAft>
          </a:pPr>
          <a:r>
            <a:rPr lang="en-US" sz="900" dirty="0">
              <a:solidFill>
                <a:srgbClr val="004B87"/>
              </a:solidFill>
              <a:latin typeface="Georgia" panose="02040502050405020303" pitchFamily="18" charset="0"/>
              <a:cs typeface="Segoe UI" panose="020B0502040204020203" pitchFamily="34" charset="0"/>
            </a:rPr>
            <a:t>Communications &amp; Marketing Specialist (#00044) </a:t>
          </a:r>
        </a:p>
      </dgm:t>
    </dgm:pt>
    <dgm:pt modelId="{36C3A42F-BB61-4C43-A25D-2B93F425CEB6}" type="parTrans" cxnId="{0A1845CA-D6E5-4B27-AE20-DA3A8775F7C2}">
      <dgm:prSet/>
      <dgm:spPr>
        <a:solidFill>
          <a:srgbClr val="0F3F6E"/>
        </a:solidFill>
        <a:ln>
          <a:solidFill>
            <a:srgbClr val="0F3F6E"/>
          </a:solidFill>
        </a:ln>
      </dgm:spPr>
      <dgm:t>
        <a:bodyPr/>
        <a:lstStyle/>
        <a:p>
          <a:endParaRPr lang="en-US">
            <a:latin typeface="+mn-lt"/>
          </a:endParaRPr>
        </a:p>
      </dgm:t>
    </dgm:pt>
    <dgm:pt modelId="{E1D87E1B-805A-4F5B-90C8-CF2008330AB1}" type="sibTrans" cxnId="{0A1845CA-D6E5-4B27-AE20-DA3A8775F7C2}">
      <dgm:prSet/>
      <dgm:spPr/>
      <dgm:t>
        <a:bodyPr/>
        <a:lstStyle/>
        <a:p>
          <a:endParaRPr lang="en-US">
            <a:latin typeface="+mn-lt"/>
          </a:endParaRPr>
        </a:p>
      </dgm:t>
    </dgm:pt>
    <dgm:pt modelId="{28C926E6-E822-42A9-9DBB-51827677BFB0}">
      <dgm:prSet custT="1"/>
      <dgm:spPr>
        <a:ln>
          <a:solidFill>
            <a:srgbClr val="0085AD"/>
          </a:solidFill>
        </a:ln>
      </dgm:spPr>
      <dgm:t>
        <a:bodyPr/>
        <a:lstStyle/>
        <a:p>
          <a:pPr>
            <a:lnSpc>
              <a:spcPct val="100000"/>
            </a:lnSpc>
            <a:spcAft>
              <a:spcPts val="200"/>
            </a:spcAft>
          </a:pPr>
          <a:r>
            <a:rPr lang="en-US" sz="1000" b="1" dirty="0">
              <a:solidFill>
                <a:srgbClr val="004B87"/>
              </a:solidFill>
              <a:latin typeface="Montserrat" pitchFamily="2" charset="0"/>
              <a:cs typeface="Segoe UI" panose="020B0502040204020203" pitchFamily="34" charset="0"/>
            </a:rPr>
            <a:t>Suzanne Ellison</a:t>
          </a:r>
        </a:p>
        <a:p>
          <a:pPr>
            <a:lnSpc>
              <a:spcPct val="90000"/>
            </a:lnSpc>
            <a:spcAft>
              <a:spcPct val="35000"/>
            </a:spcAft>
          </a:pPr>
          <a:r>
            <a:rPr lang="en-US" sz="900" dirty="0">
              <a:solidFill>
                <a:srgbClr val="004B87"/>
              </a:solidFill>
              <a:latin typeface="Georgia" panose="02040502050405020303" pitchFamily="18" charset="0"/>
              <a:cs typeface="Segoe UI" panose="020B0502040204020203" pitchFamily="34" charset="0"/>
            </a:rPr>
            <a:t>Special Advisor &amp; Legal Operations Specialist (W0001) </a:t>
          </a:r>
          <a:endParaRPr lang="en-US" sz="900" b="1" dirty="0">
            <a:solidFill>
              <a:srgbClr val="004B87"/>
            </a:solidFill>
            <a:latin typeface="Montserrat" pitchFamily="2" charset="0"/>
            <a:cs typeface="Segoe UI" panose="020B0502040204020203" pitchFamily="34" charset="0"/>
          </a:endParaRPr>
        </a:p>
      </dgm:t>
    </dgm:pt>
    <dgm:pt modelId="{774FAE6F-0390-45C9-A22C-D29445633A5C}" type="parTrans" cxnId="{12A27592-88BE-4954-84C8-05FCDD57A6B2}">
      <dgm:prSet/>
      <dgm:spPr/>
      <dgm:t>
        <a:bodyPr/>
        <a:lstStyle/>
        <a:p>
          <a:endParaRPr lang="en-US"/>
        </a:p>
      </dgm:t>
    </dgm:pt>
    <dgm:pt modelId="{CC16F1EE-DEC3-4CC3-97C1-A2AD7DBC83C2}" type="sibTrans" cxnId="{12A27592-88BE-4954-84C8-05FCDD57A6B2}">
      <dgm:prSet/>
      <dgm:spPr/>
      <dgm:t>
        <a:bodyPr/>
        <a:lstStyle/>
        <a:p>
          <a:endParaRPr lang="en-US"/>
        </a:p>
      </dgm:t>
    </dgm:pt>
    <dgm:pt modelId="{07B217EF-55C8-4CFF-92DA-5FBCFE9F7FC4}">
      <dgm:prSet custT="1"/>
      <dgm:spPr>
        <a:ln>
          <a:solidFill>
            <a:srgbClr val="00C1D5"/>
          </a:solidFill>
        </a:ln>
      </dgm:spPr>
      <dgm:t>
        <a:bodyPr/>
        <a:lstStyle/>
        <a:p>
          <a:pPr>
            <a:spcAft>
              <a:spcPts val="150"/>
            </a:spcAft>
          </a:pPr>
          <a:r>
            <a:rPr lang="en-US" sz="1000" b="1">
              <a:latin typeface="Montserrat" panose="00000500000000000000" pitchFamily="50" charset="0"/>
            </a:rPr>
            <a:t>Jayla Parker</a:t>
          </a:r>
          <a:endParaRPr lang="en-US" sz="1000" b="1" dirty="0">
            <a:latin typeface="Montserrat" panose="00000500000000000000" pitchFamily="50" charset="0"/>
          </a:endParaRPr>
        </a:p>
        <a:p>
          <a:pPr>
            <a:spcAft>
              <a:spcPct val="35000"/>
            </a:spcAft>
          </a:pPr>
          <a:r>
            <a:rPr lang="en-US" sz="900" b="0" dirty="0">
              <a:latin typeface="Georgia" panose="02040502050405020303" pitchFamily="18" charset="0"/>
            </a:rPr>
            <a:t>Senior Communications &amp; Legislative Specialist (#00050)</a:t>
          </a:r>
        </a:p>
      </dgm:t>
    </dgm:pt>
    <dgm:pt modelId="{C0910A9E-F9F6-4BA5-98B7-403C68B5D056}" type="parTrans" cxnId="{36EC854D-7E2F-4DED-A089-85F092EEDFF8}">
      <dgm:prSet/>
      <dgm:spPr/>
      <dgm:t>
        <a:bodyPr/>
        <a:lstStyle/>
        <a:p>
          <a:endParaRPr lang="en-US"/>
        </a:p>
      </dgm:t>
    </dgm:pt>
    <dgm:pt modelId="{8ED06F0C-BD99-4B74-B805-C24B76F07FB5}" type="sibTrans" cxnId="{36EC854D-7E2F-4DED-A089-85F092EEDFF8}">
      <dgm:prSet/>
      <dgm:spPr/>
      <dgm:t>
        <a:bodyPr/>
        <a:lstStyle/>
        <a:p>
          <a:endParaRPr lang="en-US"/>
        </a:p>
      </dgm:t>
    </dgm:pt>
    <dgm:pt modelId="{ED628E7E-FDF8-47E8-98AC-DF59CA2C8D37}">
      <dgm:prSet custT="1"/>
      <dgm:spPr>
        <a:ln>
          <a:solidFill>
            <a:srgbClr val="00C1D5"/>
          </a:solidFill>
        </a:ln>
      </dgm:spPr>
      <dgm:t>
        <a:bodyPr/>
        <a:lstStyle/>
        <a:p>
          <a:r>
            <a:rPr lang="en-US" sz="1000" b="1" dirty="0">
              <a:latin typeface="Montserrat" panose="00000500000000000000" pitchFamily="50" charset="0"/>
            </a:rPr>
            <a:t>Bryce Randall</a:t>
          </a:r>
        </a:p>
        <a:p>
          <a:r>
            <a:rPr lang="en-US" sz="900" dirty="0">
              <a:latin typeface="Georgia" panose="02040502050405020303" pitchFamily="18" charset="0"/>
            </a:rPr>
            <a:t>Communications Intern (W0002)</a:t>
          </a:r>
        </a:p>
      </dgm:t>
    </dgm:pt>
    <dgm:pt modelId="{20E4260E-491D-4126-86B2-3B555ACDDC4D}" type="parTrans" cxnId="{D1B4B265-B392-4042-A87A-E18994AD97BD}">
      <dgm:prSet/>
      <dgm:spPr/>
      <dgm:t>
        <a:bodyPr/>
        <a:lstStyle/>
        <a:p>
          <a:endParaRPr lang="en-US"/>
        </a:p>
      </dgm:t>
    </dgm:pt>
    <dgm:pt modelId="{082BAF42-04F4-4C4A-AEEE-E4C2F833CCE2}" type="sibTrans" cxnId="{D1B4B265-B392-4042-A87A-E18994AD97BD}">
      <dgm:prSet/>
      <dgm:spPr/>
      <dgm:t>
        <a:bodyPr/>
        <a:lstStyle/>
        <a:p>
          <a:endParaRPr lang="en-US"/>
        </a:p>
      </dgm:t>
    </dgm:pt>
    <dgm:pt modelId="{B1BFC542-47B6-4071-BA11-EEC2EF5BA285}">
      <dgm:prSet custT="1"/>
      <dgm:spPr>
        <a:noFill/>
        <a:ln>
          <a:solidFill>
            <a:srgbClr val="00C1D5"/>
          </a:solidFill>
        </a:ln>
      </dgm:spPr>
      <dgm:t>
        <a:bodyPr/>
        <a:lstStyle/>
        <a:p>
          <a:r>
            <a:rPr lang="en-US" sz="1000" b="1" dirty="0">
              <a:latin typeface="Montserrat" panose="00000500000000000000" pitchFamily="2" charset="0"/>
            </a:rPr>
            <a:t>Arielle Andrews </a:t>
          </a:r>
          <a:r>
            <a:rPr lang="en-US" sz="900" dirty="0">
              <a:latin typeface="Georgia" panose="02040502050405020303" pitchFamily="18" charset="0"/>
            </a:rPr>
            <a:t>Communications Intern (W0004)</a:t>
          </a:r>
        </a:p>
      </dgm:t>
    </dgm:pt>
    <dgm:pt modelId="{BAB5DC35-4EDB-445A-8D3D-356992E39943}" type="parTrans" cxnId="{D0C1F515-3A05-4395-AEC1-E906C200B6B7}">
      <dgm:prSet/>
      <dgm:spPr/>
      <dgm:t>
        <a:bodyPr/>
        <a:lstStyle/>
        <a:p>
          <a:endParaRPr lang="en-US"/>
        </a:p>
      </dgm:t>
    </dgm:pt>
    <dgm:pt modelId="{8B37895D-F5F6-4FF4-8BD6-F9228088A66A}" type="sibTrans" cxnId="{D0C1F515-3A05-4395-AEC1-E906C200B6B7}">
      <dgm:prSet/>
      <dgm:spPr/>
      <dgm:t>
        <a:bodyPr/>
        <a:lstStyle/>
        <a:p>
          <a:endParaRPr lang="en-US"/>
        </a:p>
      </dgm:t>
    </dgm:pt>
    <dgm:pt modelId="{49F4A940-A7FD-49CF-A079-EA2E46BCB3C7}">
      <dgm:prSet custT="1"/>
      <dgm:spPr>
        <a:ln>
          <a:solidFill>
            <a:schemeClr val="tx2"/>
          </a:solidFill>
        </a:ln>
      </dgm:spPr>
      <dgm:t>
        <a:bodyPr/>
        <a:lstStyle/>
        <a:p>
          <a:r>
            <a:rPr lang="en-US" sz="1000" b="1" dirty="0">
              <a:solidFill>
                <a:schemeClr val="tx2"/>
              </a:solidFill>
              <a:latin typeface="Montserrat" pitchFamily="2" charset="0"/>
            </a:rPr>
            <a:t>Evan Price</a:t>
          </a:r>
        </a:p>
        <a:p>
          <a:r>
            <a:rPr lang="en-US" sz="900" dirty="0">
              <a:solidFill>
                <a:schemeClr val="tx2"/>
              </a:solidFill>
              <a:latin typeface="Georgia" panose="02040502050405020303" pitchFamily="18" charset="0"/>
            </a:rPr>
            <a:t>Governor’s Management Fellow</a:t>
          </a:r>
        </a:p>
      </dgm:t>
    </dgm:pt>
    <dgm:pt modelId="{D8E5C5BB-6BCD-4302-A80F-0EB931F314A8}" type="parTrans" cxnId="{21E2208C-2FF0-4904-B01A-3DCB2475A7E1}">
      <dgm:prSet/>
      <dgm:spPr/>
      <dgm:t>
        <a:bodyPr/>
        <a:lstStyle/>
        <a:p>
          <a:endParaRPr lang="en-US"/>
        </a:p>
      </dgm:t>
    </dgm:pt>
    <dgm:pt modelId="{7880BDDF-DAB2-470D-8DA2-DD9E51C61942}" type="sibTrans" cxnId="{21E2208C-2FF0-4904-B01A-3DCB2475A7E1}">
      <dgm:prSet/>
      <dgm:spPr/>
      <dgm:t>
        <a:bodyPr/>
        <a:lstStyle/>
        <a:p>
          <a:endParaRPr lang="en-US"/>
        </a:p>
      </dgm:t>
    </dgm:pt>
    <dgm:pt modelId="{B9FB35A7-76E8-4DCE-84AD-8768E03E8E4E}" type="pres">
      <dgm:prSet presAssocID="{AE9C0320-628E-479C-844D-276A03917B7A}" presName="hierChild1" presStyleCnt="0">
        <dgm:presLayoutVars>
          <dgm:orgChart val="1"/>
          <dgm:chPref val="1"/>
          <dgm:dir/>
          <dgm:animOne val="branch"/>
          <dgm:animLvl val="lvl"/>
          <dgm:resizeHandles/>
        </dgm:presLayoutVars>
      </dgm:prSet>
      <dgm:spPr/>
    </dgm:pt>
    <dgm:pt modelId="{9355AE30-FB16-4E4F-9679-132306A2DCCA}" type="pres">
      <dgm:prSet presAssocID="{DFA8A2ED-1D6B-4336-B6FA-5601BC7279D4}" presName="hierRoot1" presStyleCnt="0">
        <dgm:presLayoutVars>
          <dgm:hierBranch/>
        </dgm:presLayoutVars>
      </dgm:prSet>
      <dgm:spPr/>
    </dgm:pt>
    <dgm:pt modelId="{F1B73E68-0403-4E01-97A0-43149C8952EE}" type="pres">
      <dgm:prSet presAssocID="{DFA8A2ED-1D6B-4336-B6FA-5601BC7279D4}" presName="rootComposite1" presStyleCnt="0"/>
      <dgm:spPr/>
    </dgm:pt>
    <dgm:pt modelId="{25C3FE5E-8B57-4A56-958A-09308EB9400C}" type="pres">
      <dgm:prSet presAssocID="{DFA8A2ED-1D6B-4336-B6FA-5601BC7279D4}" presName="rootText1" presStyleLbl="node0" presStyleIdx="0" presStyleCnt="1" custScaleX="52804" custScaleY="48599" custLinFactNeighborX="-18680" custLinFactNeighborY="4761">
        <dgm:presLayoutVars>
          <dgm:chPref val="3"/>
        </dgm:presLayoutVars>
      </dgm:prSet>
      <dgm:spPr/>
    </dgm:pt>
    <dgm:pt modelId="{3065C588-FCAA-43BC-AFC3-9105046B22F0}" type="pres">
      <dgm:prSet presAssocID="{DFA8A2ED-1D6B-4336-B6FA-5601BC7279D4}" presName="rootConnector1" presStyleLbl="node1" presStyleIdx="0" presStyleCnt="0"/>
      <dgm:spPr/>
    </dgm:pt>
    <dgm:pt modelId="{06BD803C-B556-4FDD-82BC-623671041E25}" type="pres">
      <dgm:prSet presAssocID="{DFA8A2ED-1D6B-4336-B6FA-5601BC7279D4}" presName="hierChild2" presStyleCnt="0"/>
      <dgm:spPr/>
    </dgm:pt>
    <dgm:pt modelId="{E258817D-6738-476E-AE4D-C718D45347A2}" type="pres">
      <dgm:prSet presAssocID="{36C3A42F-BB61-4C43-A25D-2B93F425CEB6}" presName="Name35" presStyleLbl="parChTrans1D2" presStyleIdx="0" presStyleCnt="4"/>
      <dgm:spPr/>
    </dgm:pt>
    <dgm:pt modelId="{0FC782CF-4B78-40D9-81AB-B6B377CFF835}" type="pres">
      <dgm:prSet presAssocID="{C1EE11BB-48BB-4F77-9CCD-6533B90D5D5B}" presName="hierRoot2" presStyleCnt="0">
        <dgm:presLayoutVars>
          <dgm:hierBranch val="init"/>
        </dgm:presLayoutVars>
      </dgm:prSet>
      <dgm:spPr/>
    </dgm:pt>
    <dgm:pt modelId="{48857FBC-B44D-4950-A31E-98BDF9508429}" type="pres">
      <dgm:prSet presAssocID="{C1EE11BB-48BB-4F77-9CCD-6533B90D5D5B}" presName="rootComposite" presStyleCnt="0"/>
      <dgm:spPr/>
    </dgm:pt>
    <dgm:pt modelId="{B7153FF0-2899-4B80-80E9-77CDD362E0B9}" type="pres">
      <dgm:prSet presAssocID="{C1EE11BB-48BB-4F77-9CCD-6533B90D5D5B}" presName="rootText" presStyleLbl="node2" presStyleIdx="0" presStyleCnt="4" custScaleX="52442" custScaleY="47414" custLinFactNeighborX="-21384" custLinFactNeighborY="-20548">
        <dgm:presLayoutVars>
          <dgm:chPref val="3"/>
        </dgm:presLayoutVars>
      </dgm:prSet>
      <dgm:spPr/>
    </dgm:pt>
    <dgm:pt modelId="{C8CBC22F-9A27-4118-B920-5590E3E0F357}" type="pres">
      <dgm:prSet presAssocID="{C1EE11BB-48BB-4F77-9CCD-6533B90D5D5B}" presName="rootConnector" presStyleLbl="node2" presStyleIdx="0" presStyleCnt="4"/>
      <dgm:spPr/>
    </dgm:pt>
    <dgm:pt modelId="{5CA6E068-2303-4B85-9CB4-7093BF81D05C}" type="pres">
      <dgm:prSet presAssocID="{C1EE11BB-48BB-4F77-9CCD-6533B90D5D5B}" presName="hierChild4" presStyleCnt="0"/>
      <dgm:spPr/>
    </dgm:pt>
    <dgm:pt modelId="{601134ED-30B4-41B9-9066-68328145D589}" type="pres">
      <dgm:prSet presAssocID="{C1EE11BB-48BB-4F77-9CCD-6533B90D5D5B}" presName="hierChild5" presStyleCnt="0"/>
      <dgm:spPr/>
    </dgm:pt>
    <dgm:pt modelId="{5165FABA-24BD-49B3-83EA-8A5E60BA2D11}" type="pres">
      <dgm:prSet presAssocID="{26C528BD-A342-42EC-934F-1984B784FDBE}" presName="Name35" presStyleLbl="parChTrans1D2" presStyleIdx="1" presStyleCnt="4"/>
      <dgm:spPr/>
    </dgm:pt>
    <dgm:pt modelId="{C1607200-1A8C-4087-BD0F-36D99A2BD1CC}" type="pres">
      <dgm:prSet presAssocID="{0375EAD2-1CCC-406A-8C1F-4A4D21ED07F7}" presName="hierRoot2" presStyleCnt="0">
        <dgm:presLayoutVars>
          <dgm:hierBranch val="init"/>
        </dgm:presLayoutVars>
      </dgm:prSet>
      <dgm:spPr/>
    </dgm:pt>
    <dgm:pt modelId="{C97AE72E-F1FA-4075-BC20-C22298EFE97D}" type="pres">
      <dgm:prSet presAssocID="{0375EAD2-1CCC-406A-8C1F-4A4D21ED07F7}" presName="rootComposite" presStyleCnt="0"/>
      <dgm:spPr/>
    </dgm:pt>
    <dgm:pt modelId="{58CBB208-B5C1-4D9C-BEC5-3631BD236DF7}" type="pres">
      <dgm:prSet presAssocID="{0375EAD2-1CCC-406A-8C1F-4A4D21ED07F7}" presName="rootText" presStyleLbl="node2" presStyleIdx="1" presStyleCnt="4" custScaleX="51950" custScaleY="49846" custLinFactNeighborX="-16119" custLinFactNeighborY="-21683">
        <dgm:presLayoutVars>
          <dgm:chPref val="3"/>
        </dgm:presLayoutVars>
      </dgm:prSet>
      <dgm:spPr/>
    </dgm:pt>
    <dgm:pt modelId="{06EC0CC7-59C4-4D49-A175-473DCF3F3F65}" type="pres">
      <dgm:prSet presAssocID="{0375EAD2-1CCC-406A-8C1F-4A4D21ED07F7}" presName="rootConnector" presStyleLbl="node2" presStyleIdx="1" presStyleCnt="4"/>
      <dgm:spPr/>
    </dgm:pt>
    <dgm:pt modelId="{9176554E-30E7-4FE6-B134-5A9D1EB760E8}" type="pres">
      <dgm:prSet presAssocID="{0375EAD2-1CCC-406A-8C1F-4A4D21ED07F7}" presName="hierChild4" presStyleCnt="0"/>
      <dgm:spPr/>
    </dgm:pt>
    <dgm:pt modelId="{03B724DE-F60B-4FF7-9BEE-6D548FC28DF0}" type="pres">
      <dgm:prSet presAssocID="{C0910A9E-F9F6-4BA5-98B7-403C68B5D056}" presName="Name37" presStyleLbl="parChTrans1D3" presStyleIdx="0" presStyleCnt="3"/>
      <dgm:spPr/>
    </dgm:pt>
    <dgm:pt modelId="{65C664FD-42D0-4BA5-B33A-D37C6032B0C5}" type="pres">
      <dgm:prSet presAssocID="{07B217EF-55C8-4CFF-92DA-5FBCFE9F7FC4}" presName="hierRoot2" presStyleCnt="0">
        <dgm:presLayoutVars>
          <dgm:hierBranch val="init"/>
        </dgm:presLayoutVars>
      </dgm:prSet>
      <dgm:spPr/>
    </dgm:pt>
    <dgm:pt modelId="{84AA64CC-676C-40E2-A5BD-7527B55E4509}" type="pres">
      <dgm:prSet presAssocID="{07B217EF-55C8-4CFF-92DA-5FBCFE9F7FC4}" presName="rootComposite" presStyleCnt="0"/>
      <dgm:spPr/>
    </dgm:pt>
    <dgm:pt modelId="{7BDF966D-A1AA-41F7-9B9D-218F52512A37}" type="pres">
      <dgm:prSet presAssocID="{07B217EF-55C8-4CFF-92DA-5FBCFE9F7FC4}" presName="rootText" presStyleLbl="node3" presStyleIdx="0" presStyleCnt="3" custScaleX="55384" custScaleY="61829" custLinFactNeighborX="-12764" custLinFactNeighborY="-54190">
        <dgm:presLayoutVars>
          <dgm:chPref val="3"/>
        </dgm:presLayoutVars>
      </dgm:prSet>
      <dgm:spPr/>
    </dgm:pt>
    <dgm:pt modelId="{E18EF50C-A1D3-4371-8B41-A0B9917A3CF6}" type="pres">
      <dgm:prSet presAssocID="{07B217EF-55C8-4CFF-92DA-5FBCFE9F7FC4}" presName="rootConnector" presStyleLbl="node3" presStyleIdx="0" presStyleCnt="3"/>
      <dgm:spPr/>
    </dgm:pt>
    <dgm:pt modelId="{AD610BE9-918C-493A-854B-C89AC9F2A754}" type="pres">
      <dgm:prSet presAssocID="{07B217EF-55C8-4CFF-92DA-5FBCFE9F7FC4}" presName="hierChild4" presStyleCnt="0"/>
      <dgm:spPr/>
    </dgm:pt>
    <dgm:pt modelId="{426F7934-A603-4A29-A191-C2AB6FC9EDC0}" type="pres">
      <dgm:prSet presAssocID="{07B217EF-55C8-4CFF-92DA-5FBCFE9F7FC4}" presName="hierChild5" presStyleCnt="0"/>
      <dgm:spPr/>
    </dgm:pt>
    <dgm:pt modelId="{6FECBCAF-070B-439B-B197-E2BA162C4AEF}" type="pres">
      <dgm:prSet presAssocID="{20E4260E-491D-4126-86B2-3B555ACDDC4D}" presName="Name37" presStyleLbl="parChTrans1D3" presStyleIdx="1" presStyleCnt="3"/>
      <dgm:spPr/>
    </dgm:pt>
    <dgm:pt modelId="{ED71FC71-54B5-4C59-96D9-E57D3F4A7F53}" type="pres">
      <dgm:prSet presAssocID="{ED628E7E-FDF8-47E8-98AC-DF59CA2C8D37}" presName="hierRoot2" presStyleCnt="0">
        <dgm:presLayoutVars>
          <dgm:hierBranch val="init"/>
        </dgm:presLayoutVars>
      </dgm:prSet>
      <dgm:spPr/>
    </dgm:pt>
    <dgm:pt modelId="{01E13452-7E03-4668-992C-9F4F0E18432C}" type="pres">
      <dgm:prSet presAssocID="{ED628E7E-FDF8-47E8-98AC-DF59CA2C8D37}" presName="rootComposite" presStyleCnt="0"/>
      <dgm:spPr/>
    </dgm:pt>
    <dgm:pt modelId="{94C647F8-6E2C-4292-B68A-40900276E3F3}" type="pres">
      <dgm:prSet presAssocID="{ED628E7E-FDF8-47E8-98AC-DF59CA2C8D37}" presName="rootText" presStyleLbl="node3" presStyleIdx="1" presStyleCnt="3" custScaleX="45770" custScaleY="44687" custLinFactY="-17009" custLinFactNeighborX="-81681" custLinFactNeighborY="-100000">
        <dgm:presLayoutVars>
          <dgm:chPref val="3"/>
        </dgm:presLayoutVars>
      </dgm:prSet>
      <dgm:spPr/>
    </dgm:pt>
    <dgm:pt modelId="{DFF69F30-FF3A-4426-BDE2-A797F85552B0}" type="pres">
      <dgm:prSet presAssocID="{ED628E7E-FDF8-47E8-98AC-DF59CA2C8D37}" presName="rootConnector" presStyleLbl="node3" presStyleIdx="1" presStyleCnt="3"/>
      <dgm:spPr/>
    </dgm:pt>
    <dgm:pt modelId="{2886C90E-5906-4187-BFA6-53D53A1AB50F}" type="pres">
      <dgm:prSet presAssocID="{ED628E7E-FDF8-47E8-98AC-DF59CA2C8D37}" presName="hierChild4" presStyleCnt="0"/>
      <dgm:spPr/>
    </dgm:pt>
    <dgm:pt modelId="{B448A66F-CE24-4D37-BD32-1E7C83C0C62E}" type="pres">
      <dgm:prSet presAssocID="{ED628E7E-FDF8-47E8-98AC-DF59CA2C8D37}" presName="hierChild5" presStyleCnt="0"/>
      <dgm:spPr/>
    </dgm:pt>
    <dgm:pt modelId="{0C9C14A0-FCCD-4D5B-A007-5C2F52AE5A86}" type="pres">
      <dgm:prSet presAssocID="{BAB5DC35-4EDB-445A-8D3D-356992E39943}" presName="Name37" presStyleLbl="parChTrans1D3" presStyleIdx="2" presStyleCnt="3"/>
      <dgm:spPr/>
    </dgm:pt>
    <dgm:pt modelId="{39FB25D1-6B4B-4EEB-9F73-E9EE6D580E4A}" type="pres">
      <dgm:prSet presAssocID="{B1BFC542-47B6-4071-BA11-EEC2EF5BA285}" presName="hierRoot2" presStyleCnt="0">
        <dgm:presLayoutVars>
          <dgm:hierBranch val="init"/>
        </dgm:presLayoutVars>
      </dgm:prSet>
      <dgm:spPr/>
    </dgm:pt>
    <dgm:pt modelId="{383BC5E0-84AF-4F80-97F8-AAA27734A37D}" type="pres">
      <dgm:prSet presAssocID="{B1BFC542-47B6-4071-BA11-EEC2EF5BA285}" presName="rootComposite" presStyleCnt="0"/>
      <dgm:spPr/>
    </dgm:pt>
    <dgm:pt modelId="{30C5F048-08D1-4593-93C6-F8108B638CF8}" type="pres">
      <dgm:prSet presAssocID="{B1BFC542-47B6-4071-BA11-EEC2EF5BA285}" presName="rootText" presStyleLbl="node3" presStyleIdx="2" presStyleCnt="3" custScaleX="46831" custScaleY="43696" custLinFactY="-49727" custLinFactNeighborX="-82163" custLinFactNeighborY="-100000">
        <dgm:presLayoutVars>
          <dgm:chPref val="3"/>
        </dgm:presLayoutVars>
      </dgm:prSet>
      <dgm:spPr/>
    </dgm:pt>
    <dgm:pt modelId="{D7AC1FEB-AE1A-45A5-9BF5-CF52BF883849}" type="pres">
      <dgm:prSet presAssocID="{B1BFC542-47B6-4071-BA11-EEC2EF5BA285}" presName="rootConnector" presStyleLbl="node3" presStyleIdx="2" presStyleCnt="3"/>
      <dgm:spPr/>
    </dgm:pt>
    <dgm:pt modelId="{D637D620-A5C5-43A9-9EE6-7C551F8925D8}" type="pres">
      <dgm:prSet presAssocID="{B1BFC542-47B6-4071-BA11-EEC2EF5BA285}" presName="hierChild4" presStyleCnt="0"/>
      <dgm:spPr/>
    </dgm:pt>
    <dgm:pt modelId="{C0AA33A5-E107-4CD7-A908-14A6B55A91D5}" type="pres">
      <dgm:prSet presAssocID="{B1BFC542-47B6-4071-BA11-EEC2EF5BA285}" presName="hierChild5" presStyleCnt="0"/>
      <dgm:spPr/>
    </dgm:pt>
    <dgm:pt modelId="{60AF2E81-A030-40C7-A9EA-04D4E67748E5}" type="pres">
      <dgm:prSet presAssocID="{0375EAD2-1CCC-406A-8C1F-4A4D21ED07F7}" presName="hierChild5" presStyleCnt="0"/>
      <dgm:spPr/>
    </dgm:pt>
    <dgm:pt modelId="{3D9CCBE5-FE00-4DE5-A706-685EEDCB5D95}" type="pres">
      <dgm:prSet presAssocID="{774FAE6F-0390-45C9-A22C-D29445633A5C}" presName="Name35" presStyleLbl="parChTrans1D2" presStyleIdx="2" presStyleCnt="4"/>
      <dgm:spPr/>
    </dgm:pt>
    <dgm:pt modelId="{D0ADD626-0288-4A71-B195-A1357650B221}" type="pres">
      <dgm:prSet presAssocID="{28C926E6-E822-42A9-9DBB-51827677BFB0}" presName="hierRoot2" presStyleCnt="0">
        <dgm:presLayoutVars>
          <dgm:hierBranch val="init"/>
        </dgm:presLayoutVars>
      </dgm:prSet>
      <dgm:spPr/>
    </dgm:pt>
    <dgm:pt modelId="{22EC9203-D888-4335-9DE1-E174EB9C303A}" type="pres">
      <dgm:prSet presAssocID="{28C926E6-E822-42A9-9DBB-51827677BFB0}" presName="rootComposite" presStyleCnt="0"/>
      <dgm:spPr/>
    </dgm:pt>
    <dgm:pt modelId="{3BAC254D-D4E9-4DE9-A128-4D5D0A694D8F}" type="pres">
      <dgm:prSet presAssocID="{28C926E6-E822-42A9-9DBB-51827677BFB0}" presName="rootText" presStyleLbl="node2" presStyleIdx="2" presStyleCnt="4" custScaleX="47551" custScaleY="48983" custLinFactNeighborX="-19042" custLinFactNeighborY="-22349">
        <dgm:presLayoutVars>
          <dgm:chPref val="3"/>
        </dgm:presLayoutVars>
      </dgm:prSet>
      <dgm:spPr/>
    </dgm:pt>
    <dgm:pt modelId="{155B33A5-589E-4E0B-AA1C-B597729BF334}" type="pres">
      <dgm:prSet presAssocID="{28C926E6-E822-42A9-9DBB-51827677BFB0}" presName="rootConnector" presStyleLbl="node2" presStyleIdx="2" presStyleCnt="4"/>
      <dgm:spPr/>
    </dgm:pt>
    <dgm:pt modelId="{E5D9FCAD-DA1E-4EF8-8C26-B4ADF86F2823}" type="pres">
      <dgm:prSet presAssocID="{28C926E6-E822-42A9-9DBB-51827677BFB0}" presName="hierChild4" presStyleCnt="0"/>
      <dgm:spPr/>
    </dgm:pt>
    <dgm:pt modelId="{78C2F129-83BB-4EE2-8ECA-78B611DC47C4}" type="pres">
      <dgm:prSet presAssocID="{28C926E6-E822-42A9-9DBB-51827677BFB0}" presName="hierChild5" presStyleCnt="0"/>
      <dgm:spPr/>
    </dgm:pt>
    <dgm:pt modelId="{A74561C4-7968-46E1-82EB-9C7839DA44E0}" type="pres">
      <dgm:prSet presAssocID="{D8E5C5BB-6BCD-4302-A80F-0EB931F314A8}" presName="Name35" presStyleLbl="parChTrans1D2" presStyleIdx="3" presStyleCnt="4"/>
      <dgm:spPr/>
    </dgm:pt>
    <dgm:pt modelId="{2E765AB8-3954-4194-9810-5EC4CCE975EC}" type="pres">
      <dgm:prSet presAssocID="{49F4A940-A7FD-49CF-A079-EA2E46BCB3C7}" presName="hierRoot2" presStyleCnt="0">
        <dgm:presLayoutVars>
          <dgm:hierBranch val="init"/>
        </dgm:presLayoutVars>
      </dgm:prSet>
      <dgm:spPr/>
    </dgm:pt>
    <dgm:pt modelId="{E03E8BC3-7F5D-4C6C-808F-4C23184E966A}" type="pres">
      <dgm:prSet presAssocID="{49F4A940-A7FD-49CF-A079-EA2E46BCB3C7}" presName="rootComposite" presStyleCnt="0"/>
      <dgm:spPr/>
    </dgm:pt>
    <dgm:pt modelId="{AB8E0E41-A293-468B-9C71-B75D567BE8E1}" type="pres">
      <dgm:prSet presAssocID="{49F4A940-A7FD-49CF-A079-EA2E46BCB3C7}" presName="rootText" presStyleLbl="node2" presStyleIdx="3" presStyleCnt="4" custScaleX="51672" custScaleY="46319" custLinFactNeighborX="-13711" custLinFactNeighborY="-18533">
        <dgm:presLayoutVars>
          <dgm:chPref val="3"/>
        </dgm:presLayoutVars>
      </dgm:prSet>
      <dgm:spPr/>
    </dgm:pt>
    <dgm:pt modelId="{E2883D79-0C06-4DD1-833D-38180F3F41E0}" type="pres">
      <dgm:prSet presAssocID="{49F4A940-A7FD-49CF-A079-EA2E46BCB3C7}" presName="rootConnector" presStyleLbl="node2" presStyleIdx="3" presStyleCnt="4"/>
      <dgm:spPr/>
    </dgm:pt>
    <dgm:pt modelId="{C56AF04A-A395-4A8C-8A7C-A7C8AD6A693E}" type="pres">
      <dgm:prSet presAssocID="{49F4A940-A7FD-49CF-A079-EA2E46BCB3C7}" presName="hierChild4" presStyleCnt="0"/>
      <dgm:spPr/>
    </dgm:pt>
    <dgm:pt modelId="{F9846FFB-41DB-437D-B293-93D810F4DAF3}" type="pres">
      <dgm:prSet presAssocID="{49F4A940-A7FD-49CF-A079-EA2E46BCB3C7}" presName="hierChild5" presStyleCnt="0"/>
      <dgm:spPr/>
    </dgm:pt>
    <dgm:pt modelId="{14526F3C-7A77-4806-8674-2CF7A2FB8F88}" type="pres">
      <dgm:prSet presAssocID="{DFA8A2ED-1D6B-4336-B6FA-5601BC7279D4}" presName="hierChild3" presStyleCnt="0"/>
      <dgm:spPr/>
    </dgm:pt>
  </dgm:ptLst>
  <dgm:cxnLst>
    <dgm:cxn modelId="{9579A90E-AB68-436B-BB7D-52F3F2BE10FB}" type="presOf" srcId="{ED628E7E-FDF8-47E8-98AC-DF59CA2C8D37}" destId="{94C647F8-6E2C-4292-B68A-40900276E3F3}" srcOrd="0" destOrd="0" presId="urn:microsoft.com/office/officeart/2005/8/layout/orgChart1"/>
    <dgm:cxn modelId="{63626914-0B3C-457D-AC96-736579097191}" type="presOf" srcId="{B1BFC542-47B6-4071-BA11-EEC2EF5BA285}" destId="{30C5F048-08D1-4593-93C6-F8108B638CF8}" srcOrd="0" destOrd="0" presId="urn:microsoft.com/office/officeart/2005/8/layout/orgChart1"/>
    <dgm:cxn modelId="{C7D59D15-A83E-4CAD-B21E-3F09AB7CCDA4}" type="presOf" srcId="{28C926E6-E822-42A9-9DBB-51827677BFB0}" destId="{3BAC254D-D4E9-4DE9-A128-4D5D0A694D8F}" srcOrd="0" destOrd="0" presId="urn:microsoft.com/office/officeart/2005/8/layout/orgChart1"/>
    <dgm:cxn modelId="{D0C1F515-3A05-4395-AEC1-E906C200B6B7}" srcId="{0375EAD2-1CCC-406A-8C1F-4A4D21ED07F7}" destId="{B1BFC542-47B6-4071-BA11-EEC2EF5BA285}" srcOrd="2" destOrd="0" parTransId="{BAB5DC35-4EDB-445A-8D3D-356992E39943}" sibTransId="{8B37895D-F5F6-4FF4-8BD6-F9228088A66A}"/>
    <dgm:cxn modelId="{76031519-CCD5-4EA0-B964-DA5F2AA9A380}" type="presOf" srcId="{07B217EF-55C8-4CFF-92DA-5FBCFE9F7FC4}" destId="{E18EF50C-A1D3-4371-8B41-A0B9917A3CF6}" srcOrd="1" destOrd="0" presId="urn:microsoft.com/office/officeart/2005/8/layout/orgChart1"/>
    <dgm:cxn modelId="{7FA86321-FB95-49E0-B6B0-1F69B24F1CCA}" type="presOf" srcId="{49F4A940-A7FD-49CF-A079-EA2E46BCB3C7}" destId="{AB8E0E41-A293-468B-9C71-B75D567BE8E1}" srcOrd="0" destOrd="0" presId="urn:microsoft.com/office/officeart/2005/8/layout/orgChart1"/>
    <dgm:cxn modelId="{CB094E34-695D-45BD-827B-164F53388BD9}" type="presOf" srcId="{C0910A9E-F9F6-4BA5-98B7-403C68B5D056}" destId="{03B724DE-F60B-4FF7-9BEE-6D548FC28DF0}" srcOrd="0" destOrd="0" presId="urn:microsoft.com/office/officeart/2005/8/layout/orgChart1"/>
    <dgm:cxn modelId="{2795423B-FDB1-44DF-A893-1FDB466EEBDA}" srcId="{AE9C0320-628E-479C-844D-276A03917B7A}" destId="{DFA8A2ED-1D6B-4336-B6FA-5601BC7279D4}" srcOrd="0" destOrd="0" parTransId="{D83AF473-59D4-4BF0-8C75-9D6AEE00039E}" sibTransId="{D7B468EE-70C1-4442-8422-57B3BE0B5252}"/>
    <dgm:cxn modelId="{FA660F5E-97C6-488C-81D7-E40834EE4603}" type="presOf" srcId="{07B217EF-55C8-4CFF-92DA-5FBCFE9F7FC4}" destId="{7BDF966D-A1AA-41F7-9B9D-218F52512A37}" srcOrd="0" destOrd="0" presId="urn:microsoft.com/office/officeart/2005/8/layout/orgChart1"/>
    <dgm:cxn modelId="{221C5464-4D6C-41DC-B995-2722A9150C34}" type="presOf" srcId="{AE9C0320-628E-479C-844D-276A03917B7A}" destId="{B9FB35A7-76E8-4DCE-84AD-8768E03E8E4E}" srcOrd="0" destOrd="0" presId="urn:microsoft.com/office/officeart/2005/8/layout/orgChart1"/>
    <dgm:cxn modelId="{D1B4B265-B392-4042-A87A-E18994AD97BD}" srcId="{0375EAD2-1CCC-406A-8C1F-4A4D21ED07F7}" destId="{ED628E7E-FDF8-47E8-98AC-DF59CA2C8D37}" srcOrd="1" destOrd="0" parTransId="{20E4260E-491D-4126-86B2-3B555ACDDC4D}" sibTransId="{082BAF42-04F4-4C4A-AEEE-E4C2F833CCE2}"/>
    <dgm:cxn modelId="{36EC854D-7E2F-4DED-A089-85F092EEDFF8}" srcId="{0375EAD2-1CCC-406A-8C1F-4A4D21ED07F7}" destId="{07B217EF-55C8-4CFF-92DA-5FBCFE9F7FC4}" srcOrd="0" destOrd="0" parTransId="{C0910A9E-F9F6-4BA5-98B7-403C68B5D056}" sibTransId="{8ED06F0C-BD99-4B74-B805-C24B76F07FB5}"/>
    <dgm:cxn modelId="{01BC886E-ED32-4807-8DB1-8ADBC7E18DBE}" type="presOf" srcId="{DFA8A2ED-1D6B-4336-B6FA-5601BC7279D4}" destId="{25C3FE5E-8B57-4A56-958A-09308EB9400C}" srcOrd="0" destOrd="0" presId="urn:microsoft.com/office/officeart/2005/8/layout/orgChart1"/>
    <dgm:cxn modelId="{F4A78271-F1F5-4C6D-A6ED-AB1907C79F39}" type="presOf" srcId="{C1EE11BB-48BB-4F77-9CCD-6533B90D5D5B}" destId="{C8CBC22F-9A27-4118-B920-5590E3E0F357}" srcOrd="1" destOrd="0" presId="urn:microsoft.com/office/officeart/2005/8/layout/orgChart1"/>
    <dgm:cxn modelId="{4B1F7853-1318-4835-B994-77CEFECFB263}" type="presOf" srcId="{ED628E7E-FDF8-47E8-98AC-DF59CA2C8D37}" destId="{DFF69F30-FF3A-4426-BDE2-A797F85552B0}" srcOrd="1" destOrd="0" presId="urn:microsoft.com/office/officeart/2005/8/layout/orgChart1"/>
    <dgm:cxn modelId="{81DB6E75-7303-4892-B9C0-2D5479ED3D3E}" type="presOf" srcId="{36C3A42F-BB61-4C43-A25D-2B93F425CEB6}" destId="{E258817D-6738-476E-AE4D-C718D45347A2}" srcOrd="0" destOrd="0" presId="urn:microsoft.com/office/officeart/2005/8/layout/orgChart1"/>
    <dgm:cxn modelId="{65A4E676-AC26-4A31-AE26-EAAF159790B7}" type="presOf" srcId="{26C528BD-A342-42EC-934F-1984B784FDBE}" destId="{5165FABA-24BD-49B3-83EA-8A5E60BA2D11}" srcOrd="0" destOrd="0" presId="urn:microsoft.com/office/officeart/2005/8/layout/orgChart1"/>
    <dgm:cxn modelId="{9920108C-E487-4F8F-A5FE-61AC35FEFBBC}" type="presOf" srcId="{DFA8A2ED-1D6B-4336-B6FA-5601BC7279D4}" destId="{3065C588-FCAA-43BC-AFC3-9105046B22F0}" srcOrd="1" destOrd="0" presId="urn:microsoft.com/office/officeart/2005/8/layout/orgChart1"/>
    <dgm:cxn modelId="{21E2208C-2FF0-4904-B01A-3DCB2475A7E1}" srcId="{DFA8A2ED-1D6B-4336-B6FA-5601BC7279D4}" destId="{49F4A940-A7FD-49CF-A079-EA2E46BCB3C7}" srcOrd="3" destOrd="0" parTransId="{D8E5C5BB-6BCD-4302-A80F-0EB931F314A8}" sibTransId="{7880BDDF-DAB2-470D-8DA2-DD9E51C61942}"/>
    <dgm:cxn modelId="{12A27592-88BE-4954-84C8-05FCDD57A6B2}" srcId="{DFA8A2ED-1D6B-4336-B6FA-5601BC7279D4}" destId="{28C926E6-E822-42A9-9DBB-51827677BFB0}" srcOrd="2" destOrd="0" parTransId="{774FAE6F-0390-45C9-A22C-D29445633A5C}" sibTransId="{CC16F1EE-DEC3-4CC3-97C1-A2AD7DBC83C2}"/>
    <dgm:cxn modelId="{901FD89E-8829-40C6-9843-DF0773B3C753}" type="presOf" srcId="{BAB5DC35-4EDB-445A-8D3D-356992E39943}" destId="{0C9C14A0-FCCD-4D5B-A007-5C2F52AE5A86}" srcOrd="0" destOrd="0" presId="urn:microsoft.com/office/officeart/2005/8/layout/orgChart1"/>
    <dgm:cxn modelId="{73AFD99F-5693-4D8D-80A9-E904241E7B74}" type="presOf" srcId="{774FAE6F-0390-45C9-A22C-D29445633A5C}" destId="{3D9CCBE5-FE00-4DE5-A706-685EEDCB5D95}" srcOrd="0" destOrd="0" presId="urn:microsoft.com/office/officeart/2005/8/layout/orgChart1"/>
    <dgm:cxn modelId="{DE127CB0-1DB1-4552-9376-54D3A858D363}" type="presOf" srcId="{0375EAD2-1CCC-406A-8C1F-4A4D21ED07F7}" destId="{06EC0CC7-59C4-4D49-A175-473DCF3F3F65}" srcOrd="1" destOrd="0" presId="urn:microsoft.com/office/officeart/2005/8/layout/orgChart1"/>
    <dgm:cxn modelId="{AC20F1B6-F0C9-41CD-8793-AC181D84688C}" type="presOf" srcId="{D8E5C5BB-6BCD-4302-A80F-0EB931F314A8}" destId="{A74561C4-7968-46E1-82EB-9C7839DA44E0}" srcOrd="0" destOrd="0" presId="urn:microsoft.com/office/officeart/2005/8/layout/orgChart1"/>
    <dgm:cxn modelId="{191200B7-DE73-42B6-BD90-815F11145BB3}" type="presOf" srcId="{49F4A940-A7FD-49CF-A079-EA2E46BCB3C7}" destId="{E2883D79-0C06-4DD1-833D-38180F3F41E0}" srcOrd="1" destOrd="0" presId="urn:microsoft.com/office/officeart/2005/8/layout/orgChart1"/>
    <dgm:cxn modelId="{4354BFC5-E17C-4854-9D0A-7D4135FF2589}" type="presOf" srcId="{B1BFC542-47B6-4071-BA11-EEC2EF5BA285}" destId="{D7AC1FEB-AE1A-45A5-9BF5-CF52BF883849}" srcOrd="1" destOrd="0" presId="urn:microsoft.com/office/officeart/2005/8/layout/orgChart1"/>
    <dgm:cxn modelId="{0E31DBC8-6A19-42D3-892D-FE76EA0E0EC8}" type="presOf" srcId="{0375EAD2-1CCC-406A-8C1F-4A4D21ED07F7}" destId="{58CBB208-B5C1-4D9C-BEC5-3631BD236DF7}" srcOrd="0" destOrd="0" presId="urn:microsoft.com/office/officeart/2005/8/layout/orgChart1"/>
    <dgm:cxn modelId="{0A1845CA-D6E5-4B27-AE20-DA3A8775F7C2}" srcId="{DFA8A2ED-1D6B-4336-B6FA-5601BC7279D4}" destId="{C1EE11BB-48BB-4F77-9CCD-6533B90D5D5B}" srcOrd="0" destOrd="0" parTransId="{36C3A42F-BB61-4C43-A25D-2B93F425CEB6}" sibTransId="{E1D87E1B-805A-4F5B-90C8-CF2008330AB1}"/>
    <dgm:cxn modelId="{889F15CF-1CC2-47AA-963C-1683E4C8ADD9}" srcId="{DFA8A2ED-1D6B-4336-B6FA-5601BC7279D4}" destId="{0375EAD2-1CCC-406A-8C1F-4A4D21ED07F7}" srcOrd="1" destOrd="0" parTransId="{26C528BD-A342-42EC-934F-1984B784FDBE}" sibTransId="{377BCB8A-59A9-4FC9-99F8-649A3D4AB916}"/>
    <dgm:cxn modelId="{233A5ED0-465A-4A67-845D-8B45A520159F}" type="presOf" srcId="{20E4260E-491D-4126-86B2-3B555ACDDC4D}" destId="{6FECBCAF-070B-439B-B197-E2BA162C4AEF}" srcOrd="0" destOrd="0" presId="urn:microsoft.com/office/officeart/2005/8/layout/orgChart1"/>
    <dgm:cxn modelId="{FB9D21D7-BCD5-468E-ACAA-06F816D71422}" type="presOf" srcId="{C1EE11BB-48BB-4F77-9CCD-6533B90D5D5B}" destId="{B7153FF0-2899-4B80-80E9-77CDD362E0B9}" srcOrd="0" destOrd="0" presId="urn:microsoft.com/office/officeart/2005/8/layout/orgChart1"/>
    <dgm:cxn modelId="{3A8A37F4-C2DA-4FEF-A633-FEFD42B9C5E8}" type="presOf" srcId="{28C926E6-E822-42A9-9DBB-51827677BFB0}" destId="{155B33A5-589E-4E0B-AA1C-B597729BF334}" srcOrd="1" destOrd="0" presId="urn:microsoft.com/office/officeart/2005/8/layout/orgChart1"/>
    <dgm:cxn modelId="{CE889AEF-A817-413B-BF4B-27762E766FBB}" type="presParOf" srcId="{B9FB35A7-76E8-4DCE-84AD-8768E03E8E4E}" destId="{9355AE30-FB16-4E4F-9679-132306A2DCCA}" srcOrd="0" destOrd="0" presId="urn:microsoft.com/office/officeart/2005/8/layout/orgChart1"/>
    <dgm:cxn modelId="{82E2E1C4-952A-48EE-ACF7-8E7864746FC1}" type="presParOf" srcId="{9355AE30-FB16-4E4F-9679-132306A2DCCA}" destId="{F1B73E68-0403-4E01-97A0-43149C8952EE}" srcOrd="0" destOrd="0" presId="urn:microsoft.com/office/officeart/2005/8/layout/orgChart1"/>
    <dgm:cxn modelId="{BD865ED3-1453-4882-8933-97285CF4E023}" type="presParOf" srcId="{F1B73E68-0403-4E01-97A0-43149C8952EE}" destId="{25C3FE5E-8B57-4A56-958A-09308EB9400C}" srcOrd="0" destOrd="0" presId="urn:microsoft.com/office/officeart/2005/8/layout/orgChart1"/>
    <dgm:cxn modelId="{D5628D9C-D236-44F1-A73F-703CBAD4F318}" type="presParOf" srcId="{F1B73E68-0403-4E01-97A0-43149C8952EE}" destId="{3065C588-FCAA-43BC-AFC3-9105046B22F0}" srcOrd="1" destOrd="0" presId="urn:microsoft.com/office/officeart/2005/8/layout/orgChart1"/>
    <dgm:cxn modelId="{300DE8C7-FF7F-4827-84A9-12FB952A4DF0}" type="presParOf" srcId="{9355AE30-FB16-4E4F-9679-132306A2DCCA}" destId="{06BD803C-B556-4FDD-82BC-623671041E25}" srcOrd="1" destOrd="0" presId="urn:microsoft.com/office/officeart/2005/8/layout/orgChart1"/>
    <dgm:cxn modelId="{1B82B283-DE33-427A-869A-EEE33B18BB3E}" type="presParOf" srcId="{06BD803C-B556-4FDD-82BC-623671041E25}" destId="{E258817D-6738-476E-AE4D-C718D45347A2}" srcOrd="0" destOrd="0" presId="urn:microsoft.com/office/officeart/2005/8/layout/orgChart1"/>
    <dgm:cxn modelId="{C4354AC1-AF01-48AC-9CE9-1017B076BED9}" type="presParOf" srcId="{06BD803C-B556-4FDD-82BC-623671041E25}" destId="{0FC782CF-4B78-40D9-81AB-B6B377CFF835}" srcOrd="1" destOrd="0" presId="urn:microsoft.com/office/officeart/2005/8/layout/orgChart1"/>
    <dgm:cxn modelId="{5D12BA08-649B-4B1E-A103-C4C638389060}" type="presParOf" srcId="{0FC782CF-4B78-40D9-81AB-B6B377CFF835}" destId="{48857FBC-B44D-4950-A31E-98BDF9508429}" srcOrd="0" destOrd="0" presId="urn:microsoft.com/office/officeart/2005/8/layout/orgChart1"/>
    <dgm:cxn modelId="{EE4247A7-375C-4C80-B270-33269118B5EC}" type="presParOf" srcId="{48857FBC-B44D-4950-A31E-98BDF9508429}" destId="{B7153FF0-2899-4B80-80E9-77CDD362E0B9}" srcOrd="0" destOrd="0" presId="urn:microsoft.com/office/officeart/2005/8/layout/orgChart1"/>
    <dgm:cxn modelId="{CB92C0A1-55B9-4FD6-A9E7-DA85F3EAB72D}" type="presParOf" srcId="{48857FBC-B44D-4950-A31E-98BDF9508429}" destId="{C8CBC22F-9A27-4118-B920-5590E3E0F357}" srcOrd="1" destOrd="0" presId="urn:microsoft.com/office/officeart/2005/8/layout/orgChart1"/>
    <dgm:cxn modelId="{5412DF21-1890-4C1B-AE90-1888D986DA71}" type="presParOf" srcId="{0FC782CF-4B78-40D9-81AB-B6B377CFF835}" destId="{5CA6E068-2303-4B85-9CB4-7093BF81D05C}" srcOrd="1" destOrd="0" presId="urn:microsoft.com/office/officeart/2005/8/layout/orgChart1"/>
    <dgm:cxn modelId="{C5763A05-E966-42F7-8660-0C8DD36B9472}" type="presParOf" srcId="{0FC782CF-4B78-40D9-81AB-B6B377CFF835}" destId="{601134ED-30B4-41B9-9066-68328145D589}" srcOrd="2" destOrd="0" presId="urn:microsoft.com/office/officeart/2005/8/layout/orgChart1"/>
    <dgm:cxn modelId="{29EE601F-525E-404B-88A4-788B69049646}" type="presParOf" srcId="{06BD803C-B556-4FDD-82BC-623671041E25}" destId="{5165FABA-24BD-49B3-83EA-8A5E60BA2D11}" srcOrd="2" destOrd="0" presId="urn:microsoft.com/office/officeart/2005/8/layout/orgChart1"/>
    <dgm:cxn modelId="{ECF630F0-A5EA-495A-BED8-F155E58055E4}" type="presParOf" srcId="{06BD803C-B556-4FDD-82BC-623671041E25}" destId="{C1607200-1A8C-4087-BD0F-36D99A2BD1CC}" srcOrd="3" destOrd="0" presId="urn:microsoft.com/office/officeart/2005/8/layout/orgChart1"/>
    <dgm:cxn modelId="{984A19F7-E410-46C2-9C06-DBD6627778E6}" type="presParOf" srcId="{C1607200-1A8C-4087-BD0F-36D99A2BD1CC}" destId="{C97AE72E-F1FA-4075-BC20-C22298EFE97D}" srcOrd="0" destOrd="0" presId="urn:microsoft.com/office/officeart/2005/8/layout/orgChart1"/>
    <dgm:cxn modelId="{A38C63F1-C9F3-4F11-967A-642EC80EB7AD}" type="presParOf" srcId="{C97AE72E-F1FA-4075-BC20-C22298EFE97D}" destId="{58CBB208-B5C1-4D9C-BEC5-3631BD236DF7}" srcOrd="0" destOrd="0" presId="urn:microsoft.com/office/officeart/2005/8/layout/orgChart1"/>
    <dgm:cxn modelId="{6F14863A-2169-47C1-BDD5-DB9EBE84B56A}" type="presParOf" srcId="{C97AE72E-F1FA-4075-BC20-C22298EFE97D}" destId="{06EC0CC7-59C4-4D49-A175-473DCF3F3F65}" srcOrd="1" destOrd="0" presId="urn:microsoft.com/office/officeart/2005/8/layout/orgChart1"/>
    <dgm:cxn modelId="{6CD88205-1582-4395-A93B-F99A10E58491}" type="presParOf" srcId="{C1607200-1A8C-4087-BD0F-36D99A2BD1CC}" destId="{9176554E-30E7-4FE6-B134-5A9D1EB760E8}" srcOrd="1" destOrd="0" presId="urn:microsoft.com/office/officeart/2005/8/layout/orgChart1"/>
    <dgm:cxn modelId="{3692B3FB-DE3F-44AF-BB70-B8BF431015FE}" type="presParOf" srcId="{9176554E-30E7-4FE6-B134-5A9D1EB760E8}" destId="{03B724DE-F60B-4FF7-9BEE-6D548FC28DF0}" srcOrd="0" destOrd="0" presId="urn:microsoft.com/office/officeart/2005/8/layout/orgChart1"/>
    <dgm:cxn modelId="{5919D7E9-6B78-4FB9-A989-DE4F096082CE}" type="presParOf" srcId="{9176554E-30E7-4FE6-B134-5A9D1EB760E8}" destId="{65C664FD-42D0-4BA5-B33A-D37C6032B0C5}" srcOrd="1" destOrd="0" presId="urn:microsoft.com/office/officeart/2005/8/layout/orgChart1"/>
    <dgm:cxn modelId="{2703A2F1-6AA4-4186-BA59-92C4BB8C3233}" type="presParOf" srcId="{65C664FD-42D0-4BA5-B33A-D37C6032B0C5}" destId="{84AA64CC-676C-40E2-A5BD-7527B55E4509}" srcOrd="0" destOrd="0" presId="urn:microsoft.com/office/officeart/2005/8/layout/orgChart1"/>
    <dgm:cxn modelId="{FB609786-AA15-416F-974C-375579126F5A}" type="presParOf" srcId="{84AA64CC-676C-40E2-A5BD-7527B55E4509}" destId="{7BDF966D-A1AA-41F7-9B9D-218F52512A37}" srcOrd="0" destOrd="0" presId="urn:microsoft.com/office/officeart/2005/8/layout/orgChart1"/>
    <dgm:cxn modelId="{119953E5-E351-44CF-9F69-05FAE1D37ADA}" type="presParOf" srcId="{84AA64CC-676C-40E2-A5BD-7527B55E4509}" destId="{E18EF50C-A1D3-4371-8B41-A0B9917A3CF6}" srcOrd="1" destOrd="0" presId="urn:microsoft.com/office/officeart/2005/8/layout/orgChart1"/>
    <dgm:cxn modelId="{E5457F65-9B78-439E-A8EF-5F4FDF480182}" type="presParOf" srcId="{65C664FD-42D0-4BA5-B33A-D37C6032B0C5}" destId="{AD610BE9-918C-493A-854B-C89AC9F2A754}" srcOrd="1" destOrd="0" presId="urn:microsoft.com/office/officeart/2005/8/layout/orgChart1"/>
    <dgm:cxn modelId="{37B96C24-B6EE-4C5B-A97B-2FD3F358F0AA}" type="presParOf" srcId="{65C664FD-42D0-4BA5-B33A-D37C6032B0C5}" destId="{426F7934-A603-4A29-A191-C2AB6FC9EDC0}" srcOrd="2" destOrd="0" presId="urn:microsoft.com/office/officeart/2005/8/layout/orgChart1"/>
    <dgm:cxn modelId="{3CDFDBF3-467E-42D8-8420-452D755CCC13}" type="presParOf" srcId="{9176554E-30E7-4FE6-B134-5A9D1EB760E8}" destId="{6FECBCAF-070B-439B-B197-E2BA162C4AEF}" srcOrd="2" destOrd="0" presId="urn:microsoft.com/office/officeart/2005/8/layout/orgChart1"/>
    <dgm:cxn modelId="{1CEAAAA0-ACB0-423C-9F07-3B09701AA74F}" type="presParOf" srcId="{9176554E-30E7-4FE6-B134-5A9D1EB760E8}" destId="{ED71FC71-54B5-4C59-96D9-E57D3F4A7F53}" srcOrd="3" destOrd="0" presId="urn:microsoft.com/office/officeart/2005/8/layout/orgChart1"/>
    <dgm:cxn modelId="{D3011457-C15B-415E-A747-B530919E7EA5}" type="presParOf" srcId="{ED71FC71-54B5-4C59-96D9-E57D3F4A7F53}" destId="{01E13452-7E03-4668-992C-9F4F0E18432C}" srcOrd="0" destOrd="0" presId="urn:microsoft.com/office/officeart/2005/8/layout/orgChart1"/>
    <dgm:cxn modelId="{D2408165-F155-4B01-A70F-1B563F7D0D66}" type="presParOf" srcId="{01E13452-7E03-4668-992C-9F4F0E18432C}" destId="{94C647F8-6E2C-4292-B68A-40900276E3F3}" srcOrd="0" destOrd="0" presId="urn:microsoft.com/office/officeart/2005/8/layout/orgChart1"/>
    <dgm:cxn modelId="{BF75BA19-F8DC-4806-A64F-1FA6EACDADB2}" type="presParOf" srcId="{01E13452-7E03-4668-992C-9F4F0E18432C}" destId="{DFF69F30-FF3A-4426-BDE2-A797F85552B0}" srcOrd="1" destOrd="0" presId="urn:microsoft.com/office/officeart/2005/8/layout/orgChart1"/>
    <dgm:cxn modelId="{74CA2F2D-8DA0-48D7-9521-3D2AE6BBFE84}" type="presParOf" srcId="{ED71FC71-54B5-4C59-96D9-E57D3F4A7F53}" destId="{2886C90E-5906-4187-BFA6-53D53A1AB50F}" srcOrd="1" destOrd="0" presId="urn:microsoft.com/office/officeart/2005/8/layout/orgChart1"/>
    <dgm:cxn modelId="{ED832087-1EB9-4379-B2CA-76DCE6A46CA9}" type="presParOf" srcId="{ED71FC71-54B5-4C59-96D9-E57D3F4A7F53}" destId="{B448A66F-CE24-4D37-BD32-1E7C83C0C62E}" srcOrd="2" destOrd="0" presId="urn:microsoft.com/office/officeart/2005/8/layout/orgChart1"/>
    <dgm:cxn modelId="{1E5D1533-9901-4698-9823-4B257E09C285}" type="presParOf" srcId="{9176554E-30E7-4FE6-B134-5A9D1EB760E8}" destId="{0C9C14A0-FCCD-4D5B-A007-5C2F52AE5A86}" srcOrd="4" destOrd="0" presId="urn:microsoft.com/office/officeart/2005/8/layout/orgChart1"/>
    <dgm:cxn modelId="{F1A70281-F4DC-4FC1-98AF-258BC6FFCE54}" type="presParOf" srcId="{9176554E-30E7-4FE6-B134-5A9D1EB760E8}" destId="{39FB25D1-6B4B-4EEB-9F73-E9EE6D580E4A}" srcOrd="5" destOrd="0" presId="urn:microsoft.com/office/officeart/2005/8/layout/orgChart1"/>
    <dgm:cxn modelId="{E51D3761-59D5-4195-A69B-13E9D23FB053}" type="presParOf" srcId="{39FB25D1-6B4B-4EEB-9F73-E9EE6D580E4A}" destId="{383BC5E0-84AF-4F80-97F8-AAA27734A37D}" srcOrd="0" destOrd="0" presId="urn:microsoft.com/office/officeart/2005/8/layout/orgChart1"/>
    <dgm:cxn modelId="{6E04E62C-2878-4A4A-AFAD-26819734A396}" type="presParOf" srcId="{383BC5E0-84AF-4F80-97F8-AAA27734A37D}" destId="{30C5F048-08D1-4593-93C6-F8108B638CF8}" srcOrd="0" destOrd="0" presId="urn:microsoft.com/office/officeart/2005/8/layout/orgChart1"/>
    <dgm:cxn modelId="{28A0A3EC-0313-4B95-B636-D7FA5BE02E09}" type="presParOf" srcId="{383BC5E0-84AF-4F80-97F8-AAA27734A37D}" destId="{D7AC1FEB-AE1A-45A5-9BF5-CF52BF883849}" srcOrd="1" destOrd="0" presId="urn:microsoft.com/office/officeart/2005/8/layout/orgChart1"/>
    <dgm:cxn modelId="{78A75AB0-9413-41DC-8D27-2ECA2E1187F0}" type="presParOf" srcId="{39FB25D1-6B4B-4EEB-9F73-E9EE6D580E4A}" destId="{D637D620-A5C5-43A9-9EE6-7C551F8925D8}" srcOrd="1" destOrd="0" presId="urn:microsoft.com/office/officeart/2005/8/layout/orgChart1"/>
    <dgm:cxn modelId="{8ACBCE5C-5BCD-4F35-9A8A-37065DE0CA29}" type="presParOf" srcId="{39FB25D1-6B4B-4EEB-9F73-E9EE6D580E4A}" destId="{C0AA33A5-E107-4CD7-A908-14A6B55A91D5}" srcOrd="2" destOrd="0" presId="urn:microsoft.com/office/officeart/2005/8/layout/orgChart1"/>
    <dgm:cxn modelId="{FEC92F51-31DF-4B6F-93D2-0F490F404778}" type="presParOf" srcId="{C1607200-1A8C-4087-BD0F-36D99A2BD1CC}" destId="{60AF2E81-A030-40C7-A9EA-04D4E67748E5}" srcOrd="2" destOrd="0" presId="urn:microsoft.com/office/officeart/2005/8/layout/orgChart1"/>
    <dgm:cxn modelId="{289EBAD4-0851-4EAE-A0B2-1DAD88A9FA64}" type="presParOf" srcId="{06BD803C-B556-4FDD-82BC-623671041E25}" destId="{3D9CCBE5-FE00-4DE5-A706-685EEDCB5D95}" srcOrd="4" destOrd="0" presId="urn:microsoft.com/office/officeart/2005/8/layout/orgChart1"/>
    <dgm:cxn modelId="{84ADB052-0001-430A-B1CF-C6C0D8AD295B}" type="presParOf" srcId="{06BD803C-B556-4FDD-82BC-623671041E25}" destId="{D0ADD626-0288-4A71-B195-A1357650B221}" srcOrd="5" destOrd="0" presId="urn:microsoft.com/office/officeart/2005/8/layout/orgChart1"/>
    <dgm:cxn modelId="{CFEB6497-4FB4-43A8-B1A7-7C08176A8A38}" type="presParOf" srcId="{D0ADD626-0288-4A71-B195-A1357650B221}" destId="{22EC9203-D888-4335-9DE1-E174EB9C303A}" srcOrd="0" destOrd="0" presId="urn:microsoft.com/office/officeart/2005/8/layout/orgChart1"/>
    <dgm:cxn modelId="{DB468756-D1FA-4C31-9FAC-20DFA65FF6F9}" type="presParOf" srcId="{22EC9203-D888-4335-9DE1-E174EB9C303A}" destId="{3BAC254D-D4E9-4DE9-A128-4D5D0A694D8F}" srcOrd="0" destOrd="0" presId="urn:microsoft.com/office/officeart/2005/8/layout/orgChart1"/>
    <dgm:cxn modelId="{AF2EB268-C5EB-4027-A324-55A341F82649}" type="presParOf" srcId="{22EC9203-D888-4335-9DE1-E174EB9C303A}" destId="{155B33A5-589E-4E0B-AA1C-B597729BF334}" srcOrd="1" destOrd="0" presId="urn:microsoft.com/office/officeart/2005/8/layout/orgChart1"/>
    <dgm:cxn modelId="{C099336B-F856-4476-9DEA-92E575EBCD5E}" type="presParOf" srcId="{D0ADD626-0288-4A71-B195-A1357650B221}" destId="{E5D9FCAD-DA1E-4EF8-8C26-B4ADF86F2823}" srcOrd="1" destOrd="0" presId="urn:microsoft.com/office/officeart/2005/8/layout/orgChart1"/>
    <dgm:cxn modelId="{A86C909C-8D1D-4480-B0EF-4AC7311B23EC}" type="presParOf" srcId="{D0ADD626-0288-4A71-B195-A1357650B221}" destId="{78C2F129-83BB-4EE2-8ECA-78B611DC47C4}" srcOrd="2" destOrd="0" presId="urn:microsoft.com/office/officeart/2005/8/layout/orgChart1"/>
    <dgm:cxn modelId="{4A5F5C94-8189-4267-AB00-7279D4CEF355}" type="presParOf" srcId="{06BD803C-B556-4FDD-82BC-623671041E25}" destId="{A74561C4-7968-46E1-82EB-9C7839DA44E0}" srcOrd="6" destOrd="0" presId="urn:microsoft.com/office/officeart/2005/8/layout/orgChart1"/>
    <dgm:cxn modelId="{F1378A12-34CB-41B9-BC7A-FDC1A6FBB6DE}" type="presParOf" srcId="{06BD803C-B556-4FDD-82BC-623671041E25}" destId="{2E765AB8-3954-4194-9810-5EC4CCE975EC}" srcOrd="7" destOrd="0" presId="urn:microsoft.com/office/officeart/2005/8/layout/orgChart1"/>
    <dgm:cxn modelId="{17F75613-B2EA-4E64-B421-02C827215EB4}" type="presParOf" srcId="{2E765AB8-3954-4194-9810-5EC4CCE975EC}" destId="{E03E8BC3-7F5D-4C6C-808F-4C23184E966A}" srcOrd="0" destOrd="0" presId="urn:microsoft.com/office/officeart/2005/8/layout/orgChart1"/>
    <dgm:cxn modelId="{79DBE2F4-9EDF-4DD9-AAAE-D6B28EFE7CE7}" type="presParOf" srcId="{E03E8BC3-7F5D-4C6C-808F-4C23184E966A}" destId="{AB8E0E41-A293-468B-9C71-B75D567BE8E1}" srcOrd="0" destOrd="0" presId="urn:microsoft.com/office/officeart/2005/8/layout/orgChart1"/>
    <dgm:cxn modelId="{888EB0A6-4B39-4AAF-81C9-8755C433C38A}" type="presParOf" srcId="{E03E8BC3-7F5D-4C6C-808F-4C23184E966A}" destId="{E2883D79-0C06-4DD1-833D-38180F3F41E0}" srcOrd="1" destOrd="0" presId="urn:microsoft.com/office/officeart/2005/8/layout/orgChart1"/>
    <dgm:cxn modelId="{F885BA17-4A9B-4D8D-8172-F845A8AD9D76}" type="presParOf" srcId="{2E765AB8-3954-4194-9810-5EC4CCE975EC}" destId="{C56AF04A-A395-4A8C-8A7C-A7C8AD6A693E}" srcOrd="1" destOrd="0" presId="urn:microsoft.com/office/officeart/2005/8/layout/orgChart1"/>
    <dgm:cxn modelId="{E72608F6-C86B-4BC1-BC23-E5D4E5F7CD10}" type="presParOf" srcId="{2E765AB8-3954-4194-9810-5EC4CCE975EC}" destId="{F9846FFB-41DB-437D-B293-93D810F4DAF3}" srcOrd="2" destOrd="0" presId="urn:microsoft.com/office/officeart/2005/8/layout/orgChart1"/>
    <dgm:cxn modelId="{451E918B-70D0-4A93-833B-1FE70E812D33}" type="presParOf" srcId="{9355AE30-FB16-4E4F-9679-132306A2DCCA}" destId="{14526F3C-7A77-4806-8674-2CF7A2FB8F88}" srcOrd="2" destOrd="0" presId="urn:microsoft.com/office/officeart/2005/8/layout/orgChart1"/>
  </dgm:cxnLst>
  <dgm:bg>
    <a:noFill/>
  </dgm:bg>
  <dgm:whole>
    <a:ln>
      <a:noFill/>
    </a:ln>
  </dgm:whole>
  <dgm:extLst>
    <a:ext uri="http://schemas.microsoft.com/office/drawing/2008/diagram">
      <dsp:dataModelExt xmlns:dsp="http://schemas.microsoft.com/office/drawing/2008/diagram" relId="rId6" minVer="http://schemas.openxmlformats.org/drawingml/2006/diagram"/>
    </a:ext>
    <a:ext uri="{C62137D5-CB1D-491B-B009-E17868A290BF}">
      <dgm14:recolorImg xmlns:dgm14="http://schemas.microsoft.com/office/drawing/2010/diagram" val="1"/>
    </a:ext>
  </dgm:extLst>
</dgm:dataModel>
</file>

<file path=ppt/diagrams/data5.xml><?xml version="1.0" encoding="utf-8"?>
<dgm:dataModel xmlns:dgm="http://schemas.openxmlformats.org/drawingml/2006/diagram" xmlns:a="http://schemas.openxmlformats.org/drawingml/2006/main">
  <dgm:ptLst>
    <dgm:pt modelId="{EF60DEC2-FABA-4A19-82EA-6924C58F82D4}" type="doc">
      <dgm:prSet loTypeId="urn:microsoft.com/office/officeart/2005/8/layout/orgChart1" loCatId="hierarchy" qsTypeId="urn:microsoft.com/office/officeart/2005/8/quickstyle/simple1" qsCatId="simple" csTypeId="urn:microsoft.com/office/officeart/2005/8/colors/accent1_2" csCatId="accent1" phldr="1"/>
      <dgm:spPr/>
      <dgm:t>
        <a:bodyPr/>
        <a:lstStyle/>
        <a:p>
          <a:endParaRPr lang="en-US"/>
        </a:p>
      </dgm:t>
    </dgm:pt>
    <dgm:pt modelId="{5985AB7D-9341-41B7-B717-BC6FB4D12C16}">
      <dgm:prSet phldrT="[Text]" custT="1"/>
      <dgm:spPr>
        <a:solidFill>
          <a:srgbClr val="008675"/>
        </a:solidFill>
        <a:ln>
          <a:solidFill>
            <a:srgbClr val="004B87"/>
          </a:solidFill>
        </a:ln>
      </dgm:spPr>
      <dgm:t>
        <a:bodyPr/>
        <a:lstStyle/>
        <a:p>
          <a:pPr>
            <a:lnSpc>
              <a:spcPct val="80000"/>
            </a:lnSpc>
            <a:spcAft>
              <a:spcPct val="35000"/>
            </a:spcAft>
          </a:pPr>
          <a:r>
            <a:rPr lang="en-US" sz="1000" b="1" dirty="0">
              <a:solidFill>
                <a:schemeClr val="bg1"/>
              </a:solidFill>
              <a:latin typeface="Montserrat" pitchFamily="2" charset="0"/>
              <a:cs typeface="Segoe UI" panose="020B0502040204020203" pitchFamily="34" charset="0"/>
            </a:rPr>
            <a:t>Jennifer </a:t>
          </a:r>
          <a:r>
            <a:rPr lang="en-US" sz="1000" b="1" dirty="0" err="1">
              <a:solidFill>
                <a:schemeClr val="bg1"/>
              </a:solidFill>
              <a:latin typeface="Montserrat" pitchFamily="2" charset="0"/>
              <a:cs typeface="Segoe UI" panose="020B0502040204020203" pitchFamily="34" charset="0"/>
            </a:rPr>
            <a:t>Mayton</a:t>
          </a:r>
          <a:r>
            <a:rPr lang="en-US" sz="1000" b="1" dirty="0">
              <a:solidFill>
                <a:schemeClr val="bg1"/>
              </a:solidFill>
              <a:latin typeface="Montserrat" pitchFamily="2" charset="0"/>
              <a:cs typeface="Segoe UI" panose="020B0502040204020203" pitchFamily="34" charset="0"/>
            </a:rPr>
            <a:t> </a:t>
          </a:r>
        </a:p>
        <a:p>
          <a:pPr>
            <a:lnSpc>
              <a:spcPct val="80000"/>
            </a:lnSpc>
            <a:spcAft>
              <a:spcPct val="35000"/>
            </a:spcAft>
          </a:pPr>
          <a:r>
            <a:rPr lang="en-US" sz="800" dirty="0">
              <a:solidFill>
                <a:schemeClr val="bg1"/>
              </a:solidFill>
              <a:latin typeface="Georgia" panose="02040502050405020303" pitchFamily="18" charset="0"/>
              <a:cs typeface="Segoe UI" panose="020B0502040204020203" pitchFamily="34" charset="0"/>
            </a:rPr>
            <a:t>Chief of Administration (#00004)</a:t>
          </a:r>
        </a:p>
      </dgm:t>
    </dgm:pt>
    <dgm:pt modelId="{F8A74B3E-3BE9-43C9-9B24-ED28A8552504}" type="parTrans" cxnId="{26F6DF7A-6207-4137-B99D-A9069ED3E765}">
      <dgm:prSet/>
      <dgm:spPr/>
      <dgm:t>
        <a:bodyPr/>
        <a:lstStyle/>
        <a:p>
          <a:endParaRPr lang="en-US" sz="700">
            <a:solidFill>
              <a:srgbClr val="0F3F6E"/>
            </a:solidFill>
            <a:latin typeface="+mn-lt"/>
            <a:cs typeface="Segoe UI" panose="020B0502040204020203" pitchFamily="34" charset="0"/>
          </a:endParaRPr>
        </a:p>
      </dgm:t>
    </dgm:pt>
    <dgm:pt modelId="{5780D6FB-8FB2-4729-A83F-597072474068}" type="sibTrans" cxnId="{26F6DF7A-6207-4137-B99D-A9069ED3E765}">
      <dgm:prSet/>
      <dgm:spPr/>
      <dgm:t>
        <a:bodyPr/>
        <a:lstStyle/>
        <a:p>
          <a:endParaRPr lang="en-US" sz="700">
            <a:solidFill>
              <a:srgbClr val="0F3F6E"/>
            </a:solidFill>
            <a:latin typeface="+mn-lt"/>
            <a:cs typeface="Segoe UI" panose="020B0502040204020203" pitchFamily="34" charset="0"/>
          </a:endParaRPr>
        </a:p>
      </dgm:t>
    </dgm:pt>
    <dgm:pt modelId="{11074204-15A6-4D03-890F-314B42495997}">
      <dgm:prSet phldrT="[Text]" custT="1"/>
      <dgm:spPr>
        <a:solidFill>
          <a:srgbClr val="0085AD"/>
        </a:solidFill>
        <a:ln>
          <a:solidFill>
            <a:srgbClr val="008675"/>
          </a:solidFill>
        </a:ln>
      </dgm:spPr>
      <dgm:t>
        <a:bodyPr/>
        <a:lstStyle/>
        <a:p>
          <a:pPr>
            <a:lnSpc>
              <a:spcPct val="90000"/>
            </a:lnSpc>
            <a:spcAft>
              <a:spcPts val="200"/>
            </a:spcAft>
          </a:pPr>
          <a:r>
            <a:rPr lang="en-US" sz="1000" b="1" dirty="0">
              <a:solidFill>
                <a:schemeClr val="bg1"/>
              </a:solidFill>
              <a:latin typeface="Montserrat" pitchFamily="2" charset="0"/>
              <a:cs typeface="Segoe UI" panose="020B0502040204020203" pitchFamily="34" charset="0"/>
            </a:rPr>
            <a:t>Deborah Barnett</a:t>
          </a:r>
        </a:p>
        <a:p>
          <a:pPr>
            <a:lnSpc>
              <a:spcPct val="90000"/>
            </a:lnSpc>
            <a:spcAft>
              <a:spcPts val="200"/>
            </a:spcAft>
          </a:pPr>
          <a:r>
            <a:rPr lang="en-US" sz="800" dirty="0">
              <a:solidFill>
                <a:schemeClr val="bg1"/>
              </a:solidFill>
              <a:latin typeface="Georgia" panose="02040502050405020303" pitchFamily="18" charset="0"/>
              <a:cs typeface="Segoe UI" panose="020B0502040204020203" pitchFamily="34" charset="0"/>
            </a:rPr>
            <a:t>HR Manager (#00036)</a:t>
          </a:r>
        </a:p>
      </dgm:t>
    </dgm:pt>
    <dgm:pt modelId="{897AFB39-6E14-4DE2-BA17-394D169CE00A}" type="parTrans" cxnId="{B865B97B-D6D3-49F9-972E-2DD638E95893}">
      <dgm:prSet/>
      <dgm:spPr>
        <a:ln>
          <a:solidFill>
            <a:srgbClr val="0F3F6E"/>
          </a:solidFill>
        </a:ln>
      </dgm:spPr>
      <dgm:t>
        <a:bodyPr/>
        <a:lstStyle/>
        <a:p>
          <a:pPr>
            <a:lnSpc>
              <a:spcPct val="80000"/>
            </a:lnSpc>
          </a:pPr>
          <a:endParaRPr lang="en-US" sz="700">
            <a:solidFill>
              <a:srgbClr val="0F3F6E"/>
            </a:solidFill>
            <a:latin typeface="+mn-lt"/>
            <a:cs typeface="Segoe UI" panose="020B0502040204020203" pitchFamily="34" charset="0"/>
          </a:endParaRPr>
        </a:p>
      </dgm:t>
    </dgm:pt>
    <dgm:pt modelId="{83725768-00C4-4BF2-8E3C-3227C4446A4D}" type="sibTrans" cxnId="{B865B97B-D6D3-49F9-972E-2DD638E95893}">
      <dgm:prSet/>
      <dgm:spPr/>
      <dgm:t>
        <a:bodyPr/>
        <a:lstStyle/>
        <a:p>
          <a:endParaRPr lang="en-US" sz="700">
            <a:solidFill>
              <a:srgbClr val="0F3F6E"/>
            </a:solidFill>
            <a:latin typeface="+mn-lt"/>
            <a:cs typeface="Segoe UI" panose="020B0502040204020203" pitchFamily="34" charset="0"/>
          </a:endParaRPr>
        </a:p>
      </dgm:t>
    </dgm:pt>
    <dgm:pt modelId="{5FDBAAA6-B56B-4593-B819-CA2F0C345D48}">
      <dgm:prSet custT="1"/>
      <dgm:spPr>
        <a:noFill/>
        <a:ln>
          <a:solidFill>
            <a:srgbClr val="0085AD"/>
          </a:solidFill>
        </a:ln>
      </dgm:spPr>
      <dgm:t>
        <a:bodyPr/>
        <a:lstStyle/>
        <a:p>
          <a:pPr>
            <a:lnSpc>
              <a:spcPct val="90000"/>
            </a:lnSpc>
            <a:spcAft>
              <a:spcPts val="200"/>
            </a:spcAft>
          </a:pPr>
          <a:r>
            <a:rPr lang="en-US" sz="1000" b="1" dirty="0">
              <a:solidFill>
                <a:srgbClr val="0F3F6E"/>
              </a:solidFill>
              <a:latin typeface="Montserrat" pitchFamily="2" charset="0"/>
              <a:cs typeface="Segoe UI" panose="020B0502040204020203" pitchFamily="34" charset="0"/>
            </a:rPr>
            <a:t>Stephen O’Connor</a:t>
          </a:r>
        </a:p>
        <a:p>
          <a:pPr>
            <a:lnSpc>
              <a:spcPct val="90000"/>
            </a:lnSpc>
            <a:spcAft>
              <a:spcPts val="200"/>
            </a:spcAft>
          </a:pPr>
          <a:r>
            <a:rPr lang="fr-FR" sz="800" b="0" dirty="0">
              <a:solidFill>
                <a:srgbClr val="004B87"/>
              </a:solidFill>
              <a:latin typeface="Georgia" panose="02040502050405020303" pitchFamily="18" charset="0"/>
              <a:cs typeface="Segoe UI" panose="020B0502040204020203" pitchFamily="34" charset="0"/>
            </a:rPr>
            <a:t>Web/</a:t>
          </a:r>
          <a:r>
            <a:rPr lang="fr-FR" sz="800" b="0" dirty="0" err="1">
              <a:solidFill>
                <a:srgbClr val="004B87"/>
              </a:solidFill>
              <a:latin typeface="Georgia" panose="02040502050405020303" pitchFamily="18" charset="0"/>
              <a:cs typeface="Segoe UI" panose="020B0502040204020203" pitchFamily="34" charset="0"/>
            </a:rPr>
            <a:t>Database</a:t>
          </a:r>
          <a:r>
            <a:rPr lang="fr-FR" sz="800" b="0" dirty="0">
              <a:solidFill>
                <a:srgbClr val="004B87"/>
              </a:solidFill>
              <a:latin typeface="Georgia" panose="02040502050405020303" pitchFamily="18" charset="0"/>
              <a:cs typeface="Segoe UI" panose="020B0502040204020203" pitchFamily="34" charset="0"/>
            </a:rPr>
            <a:t> Application </a:t>
          </a:r>
          <a:r>
            <a:rPr lang="fr-FR" sz="800" b="0" dirty="0" err="1">
              <a:solidFill>
                <a:srgbClr val="004B87"/>
              </a:solidFill>
              <a:latin typeface="Georgia" panose="02040502050405020303" pitchFamily="18" charset="0"/>
              <a:cs typeface="Segoe UI" panose="020B0502040204020203" pitchFamily="34" charset="0"/>
            </a:rPr>
            <a:t>Developer</a:t>
          </a:r>
          <a:r>
            <a:rPr lang="fr-FR" sz="800" b="0" dirty="0">
              <a:solidFill>
                <a:srgbClr val="004B87"/>
              </a:solidFill>
              <a:latin typeface="Georgia" panose="02040502050405020303" pitchFamily="18" charset="0"/>
              <a:cs typeface="Segoe UI" panose="020B0502040204020203" pitchFamily="34" charset="0"/>
            </a:rPr>
            <a:t> (#00068)</a:t>
          </a:r>
          <a:endParaRPr lang="en-US" sz="800" dirty="0">
            <a:solidFill>
              <a:srgbClr val="0F3F6E"/>
            </a:solidFill>
            <a:latin typeface="Georgia" panose="02040502050405020303" pitchFamily="18" charset="0"/>
            <a:cs typeface="Segoe UI" panose="020B0502040204020203" pitchFamily="34" charset="0"/>
          </a:endParaRPr>
        </a:p>
      </dgm:t>
    </dgm:pt>
    <dgm:pt modelId="{F5BB0F7B-5C76-4E1C-BBEC-FD016974571A}" type="parTrans" cxnId="{DA756254-93C9-43E0-88A7-1B6331595D36}">
      <dgm:prSet/>
      <dgm:spPr>
        <a:ln>
          <a:solidFill>
            <a:srgbClr val="0F3F6E"/>
          </a:solidFill>
        </a:ln>
      </dgm:spPr>
      <dgm:t>
        <a:bodyPr/>
        <a:lstStyle/>
        <a:p>
          <a:pPr>
            <a:lnSpc>
              <a:spcPct val="80000"/>
            </a:lnSpc>
          </a:pPr>
          <a:endParaRPr lang="en-US" sz="700">
            <a:solidFill>
              <a:srgbClr val="0F3F6E"/>
            </a:solidFill>
            <a:latin typeface="+mn-lt"/>
            <a:cs typeface="Segoe UI" panose="020B0502040204020203" pitchFamily="34" charset="0"/>
          </a:endParaRPr>
        </a:p>
      </dgm:t>
    </dgm:pt>
    <dgm:pt modelId="{8AD116E9-FD5C-4AF4-A00E-585B4593F550}" type="sibTrans" cxnId="{DA756254-93C9-43E0-88A7-1B6331595D36}">
      <dgm:prSet/>
      <dgm:spPr/>
      <dgm:t>
        <a:bodyPr/>
        <a:lstStyle/>
        <a:p>
          <a:endParaRPr lang="en-US" sz="700">
            <a:solidFill>
              <a:srgbClr val="0F3F6E"/>
            </a:solidFill>
            <a:latin typeface="+mn-lt"/>
            <a:cs typeface="Segoe UI" panose="020B0502040204020203" pitchFamily="34" charset="0"/>
          </a:endParaRPr>
        </a:p>
      </dgm:t>
    </dgm:pt>
    <dgm:pt modelId="{6E27AA43-A5B7-48A9-809A-78982F87B235}">
      <dgm:prSet custT="1"/>
      <dgm:spPr>
        <a:solidFill>
          <a:srgbClr val="0085AD"/>
        </a:solidFill>
        <a:ln>
          <a:solidFill>
            <a:srgbClr val="008675"/>
          </a:solidFill>
        </a:ln>
      </dgm:spPr>
      <dgm:t>
        <a:bodyPr/>
        <a:lstStyle/>
        <a:p>
          <a:pPr>
            <a:lnSpc>
              <a:spcPct val="80000"/>
            </a:lnSpc>
            <a:spcAft>
              <a:spcPts val="200"/>
            </a:spcAft>
          </a:pPr>
          <a:r>
            <a:rPr lang="en-US" sz="1000" b="1" dirty="0">
              <a:solidFill>
                <a:schemeClr val="bg1"/>
              </a:solidFill>
              <a:latin typeface="Montserrat" pitchFamily="2" charset="0"/>
              <a:cs typeface="Segoe UI" panose="020B0502040204020203" pitchFamily="34" charset="0"/>
            </a:rPr>
            <a:t>Robert Gray</a:t>
          </a:r>
        </a:p>
        <a:p>
          <a:pPr>
            <a:lnSpc>
              <a:spcPct val="80000"/>
            </a:lnSpc>
            <a:spcAft>
              <a:spcPts val="200"/>
            </a:spcAft>
          </a:pPr>
          <a:r>
            <a:rPr lang="en-US" sz="800" b="0" dirty="0">
              <a:solidFill>
                <a:schemeClr val="bg1"/>
              </a:solidFill>
              <a:latin typeface="Georgia" panose="02040502050405020303" pitchFamily="18" charset="0"/>
              <a:cs typeface="Segoe UI" panose="020B0502040204020203" pitchFamily="34" charset="0"/>
            </a:rPr>
            <a:t>IT Manager (#00026)</a:t>
          </a:r>
        </a:p>
      </dgm:t>
    </dgm:pt>
    <dgm:pt modelId="{70529C6C-7571-4ED7-832B-23F726A69F23}" type="parTrans" cxnId="{373018A9-8F90-451F-8A6C-C6910291BD24}">
      <dgm:prSet/>
      <dgm:spPr>
        <a:ln>
          <a:solidFill>
            <a:srgbClr val="0F3F6E"/>
          </a:solidFill>
        </a:ln>
      </dgm:spPr>
      <dgm:t>
        <a:bodyPr/>
        <a:lstStyle/>
        <a:p>
          <a:pPr>
            <a:lnSpc>
              <a:spcPct val="80000"/>
            </a:lnSpc>
          </a:pPr>
          <a:endParaRPr lang="en-US" sz="700">
            <a:solidFill>
              <a:srgbClr val="0F3F6E"/>
            </a:solidFill>
            <a:latin typeface="+mn-lt"/>
            <a:cs typeface="Segoe UI" panose="020B0502040204020203" pitchFamily="34" charset="0"/>
          </a:endParaRPr>
        </a:p>
      </dgm:t>
    </dgm:pt>
    <dgm:pt modelId="{BAD09CA4-A46C-4847-AC82-48BDEF2E5AC1}" type="sibTrans" cxnId="{373018A9-8F90-451F-8A6C-C6910291BD24}">
      <dgm:prSet/>
      <dgm:spPr/>
      <dgm:t>
        <a:bodyPr/>
        <a:lstStyle/>
        <a:p>
          <a:endParaRPr lang="en-US" sz="700">
            <a:solidFill>
              <a:srgbClr val="0F3F6E"/>
            </a:solidFill>
            <a:latin typeface="+mn-lt"/>
            <a:cs typeface="Segoe UI" panose="020B0502040204020203" pitchFamily="34" charset="0"/>
          </a:endParaRPr>
        </a:p>
      </dgm:t>
    </dgm:pt>
    <dgm:pt modelId="{8330B097-3F9E-4E24-8FE6-D3BA13B5DC7C}">
      <dgm:prSet custT="1"/>
      <dgm:spPr>
        <a:noFill/>
        <a:ln>
          <a:solidFill>
            <a:srgbClr val="0085AD"/>
          </a:solidFill>
        </a:ln>
      </dgm:spPr>
      <dgm:t>
        <a:bodyPr/>
        <a:lstStyle/>
        <a:p>
          <a:pPr>
            <a:lnSpc>
              <a:spcPct val="90000"/>
            </a:lnSpc>
            <a:spcAft>
              <a:spcPts val="200"/>
            </a:spcAft>
          </a:pPr>
          <a:r>
            <a:rPr lang="fr-FR" sz="1000" b="1" dirty="0">
              <a:solidFill>
                <a:srgbClr val="004B87"/>
              </a:solidFill>
              <a:latin typeface="Montserrat" pitchFamily="2" charset="0"/>
              <a:cs typeface="Segoe UI" panose="020B0502040204020203" pitchFamily="34" charset="0"/>
            </a:rPr>
            <a:t>Thomas Bailey</a:t>
          </a:r>
        </a:p>
        <a:p>
          <a:pPr>
            <a:lnSpc>
              <a:spcPct val="90000"/>
            </a:lnSpc>
            <a:spcAft>
              <a:spcPts val="200"/>
            </a:spcAft>
          </a:pPr>
          <a:r>
            <a:rPr lang="fr-FR" sz="800" b="0" dirty="0">
              <a:solidFill>
                <a:srgbClr val="004B87"/>
              </a:solidFill>
              <a:latin typeface="Georgia" panose="02040502050405020303" pitchFamily="18" charset="0"/>
              <a:cs typeface="Segoe UI" panose="020B0502040204020203" pitchFamily="34" charset="0"/>
            </a:rPr>
            <a:t>Desktop Support </a:t>
          </a:r>
          <a:r>
            <a:rPr lang="fr-FR" sz="800" b="0" dirty="0" err="1">
              <a:solidFill>
                <a:srgbClr val="004B87"/>
              </a:solidFill>
              <a:latin typeface="Georgia" panose="02040502050405020303" pitchFamily="18" charset="0"/>
              <a:cs typeface="Segoe UI" panose="020B0502040204020203" pitchFamily="34" charset="0"/>
            </a:rPr>
            <a:t>Specialist</a:t>
          </a:r>
          <a:endParaRPr lang="fr-FR" sz="800" b="0" dirty="0">
            <a:solidFill>
              <a:srgbClr val="004B87"/>
            </a:solidFill>
            <a:latin typeface="Georgia" panose="02040502050405020303" pitchFamily="18" charset="0"/>
            <a:cs typeface="Segoe UI" panose="020B0502040204020203" pitchFamily="34" charset="0"/>
          </a:endParaRPr>
        </a:p>
        <a:p>
          <a:pPr>
            <a:lnSpc>
              <a:spcPct val="90000"/>
            </a:lnSpc>
            <a:spcAft>
              <a:spcPts val="200"/>
            </a:spcAft>
          </a:pPr>
          <a:r>
            <a:rPr lang="fr-FR" sz="800" b="0" dirty="0">
              <a:solidFill>
                <a:srgbClr val="004B87"/>
              </a:solidFill>
              <a:latin typeface="Georgia" panose="02040502050405020303" pitchFamily="18" charset="0"/>
              <a:cs typeface="Segoe UI" panose="020B0502040204020203" pitchFamily="34" charset="0"/>
            </a:rPr>
            <a:t>(#00028)</a:t>
          </a:r>
        </a:p>
      </dgm:t>
    </dgm:pt>
    <dgm:pt modelId="{1E83F63E-49BD-4083-BF3F-85A7124DD607}" type="parTrans" cxnId="{2A0291A5-F9E7-491A-A5F2-E79E8BC5B51D}">
      <dgm:prSet/>
      <dgm:spPr>
        <a:ln>
          <a:solidFill>
            <a:srgbClr val="0F3F6E"/>
          </a:solidFill>
        </a:ln>
      </dgm:spPr>
      <dgm:t>
        <a:bodyPr/>
        <a:lstStyle/>
        <a:p>
          <a:pPr>
            <a:lnSpc>
              <a:spcPct val="80000"/>
            </a:lnSpc>
          </a:pPr>
          <a:endParaRPr lang="en-US" sz="700">
            <a:solidFill>
              <a:srgbClr val="0F3F6E"/>
            </a:solidFill>
            <a:latin typeface="+mn-lt"/>
            <a:cs typeface="Segoe UI" panose="020B0502040204020203" pitchFamily="34" charset="0"/>
          </a:endParaRPr>
        </a:p>
      </dgm:t>
    </dgm:pt>
    <dgm:pt modelId="{3E31ABC2-AC46-40A2-B188-9942A462FB78}" type="sibTrans" cxnId="{2A0291A5-F9E7-491A-A5F2-E79E8BC5B51D}">
      <dgm:prSet/>
      <dgm:spPr/>
      <dgm:t>
        <a:bodyPr/>
        <a:lstStyle/>
        <a:p>
          <a:endParaRPr lang="en-US" sz="700">
            <a:solidFill>
              <a:srgbClr val="0F3F6E"/>
            </a:solidFill>
            <a:latin typeface="+mn-lt"/>
            <a:cs typeface="Segoe UI" panose="020B0502040204020203" pitchFamily="34" charset="0"/>
          </a:endParaRPr>
        </a:p>
      </dgm:t>
    </dgm:pt>
    <dgm:pt modelId="{4B30609D-E064-4D45-8BC0-16F834BC04A0}">
      <dgm:prSet custT="1"/>
      <dgm:spPr>
        <a:solidFill>
          <a:schemeClr val="bg1"/>
        </a:solidFill>
        <a:ln>
          <a:solidFill>
            <a:srgbClr val="0085AD"/>
          </a:solidFill>
        </a:ln>
      </dgm:spPr>
      <dgm:t>
        <a:bodyPr/>
        <a:lstStyle/>
        <a:p>
          <a:pPr>
            <a:lnSpc>
              <a:spcPct val="90000"/>
            </a:lnSpc>
            <a:spcAft>
              <a:spcPts val="200"/>
            </a:spcAft>
          </a:pPr>
          <a:r>
            <a:rPr lang="en-US" sz="1000" b="1" dirty="0">
              <a:solidFill>
                <a:srgbClr val="004B87"/>
              </a:solidFill>
              <a:latin typeface="Montserrat" pitchFamily="2" charset="0"/>
              <a:cs typeface="Segoe UI" panose="020B0502040204020203" pitchFamily="34" charset="0"/>
            </a:rPr>
            <a:t>Cliff Stevenson</a:t>
          </a:r>
        </a:p>
        <a:p>
          <a:pPr>
            <a:lnSpc>
              <a:spcPct val="90000"/>
            </a:lnSpc>
            <a:spcAft>
              <a:spcPts val="200"/>
            </a:spcAft>
          </a:pPr>
          <a:r>
            <a:rPr lang="en-US" sz="800" dirty="0">
              <a:solidFill>
                <a:srgbClr val="004B87"/>
              </a:solidFill>
              <a:latin typeface="Georgia" panose="02040502050405020303" pitchFamily="18" charset="0"/>
              <a:cs typeface="Segoe UI" panose="020B0502040204020203" pitchFamily="34" charset="0"/>
            </a:rPr>
            <a:t>Jr. Web/Database Application</a:t>
          </a:r>
        </a:p>
        <a:p>
          <a:pPr>
            <a:lnSpc>
              <a:spcPct val="90000"/>
            </a:lnSpc>
            <a:spcAft>
              <a:spcPts val="200"/>
            </a:spcAft>
          </a:pPr>
          <a:r>
            <a:rPr lang="en-US" sz="800">
              <a:solidFill>
                <a:srgbClr val="004B87"/>
              </a:solidFill>
              <a:latin typeface="Georgia" panose="02040502050405020303" pitchFamily="18" charset="0"/>
              <a:cs typeface="Segoe UI" panose="020B0502040204020203" pitchFamily="34" charset="0"/>
            </a:rPr>
            <a:t>Developer (#00060)</a:t>
          </a:r>
          <a:endParaRPr lang="en-US" sz="800" dirty="0">
            <a:solidFill>
              <a:srgbClr val="004B87"/>
            </a:solidFill>
            <a:latin typeface="Georgia" panose="02040502050405020303" pitchFamily="18" charset="0"/>
          </a:endParaRPr>
        </a:p>
      </dgm:t>
    </dgm:pt>
    <dgm:pt modelId="{424ECD8D-AB3A-4AE2-98B1-E280207041E9}" type="parTrans" cxnId="{93D0F184-37BE-440D-B956-76E335A59BE7}">
      <dgm:prSet/>
      <dgm:spPr>
        <a:ln>
          <a:solidFill>
            <a:srgbClr val="0F3F6E"/>
          </a:solidFill>
        </a:ln>
      </dgm:spPr>
      <dgm:t>
        <a:bodyPr/>
        <a:lstStyle/>
        <a:p>
          <a:pPr>
            <a:lnSpc>
              <a:spcPct val="80000"/>
            </a:lnSpc>
          </a:pPr>
          <a:endParaRPr lang="en-US" sz="700">
            <a:solidFill>
              <a:srgbClr val="004B87"/>
            </a:solidFill>
            <a:latin typeface="+mn-lt"/>
          </a:endParaRPr>
        </a:p>
      </dgm:t>
    </dgm:pt>
    <dgm:pt modelId="{019CDDB3-C5E3-4A21-A777-E16E9ED2D219}" type="sibTrans" cxnId="{93D0F184-37BE-440D-B956-76E335A59BE7}">
      <dgm:prSet/>
      <dgm:spPr/>
      <dgm:t>
        <a:bodyPr/>
        <a:lstStyle/>
        <a:p>
          <a:endParaRPr lang="en-US" sz="700">
            <a:solidFill>
              <a:srgbClr val="0F3F6E"/>
            </a:solidFill>
            <a:latin typeface="+mn-lt"/>
          </a:endParaRPr>
        </a:p>
      </dgm:t>
    </dgm:pt>
    <dgm:pt modelId="{AD06BBF0-F80F-43DF-93EC-300CFAA1A8F5}">
      <dgm:prSet custT="1"/>
      <dgm:spPr>
        <a:solidFill>
          <a:srgbClr val="0085AD"/>
        </a:solidFill>
        <a:ln>
          <a:solidFill>
            <a:srgbClr val="008675"/>
          </a:solidFill>
        </a:ln>
      </dgm:spPr>
      <dgm:t>
        <a:bodyPr/>
        <a:lstStyle/>
        <a:p>
          <a:pPr>
            <a:lnSpc>
              <a:spcPct val="80000"/>
            </a:lnSpc>
            <a:spcAft>
              <a:spcPct val="35000"/>
            </a:spcAft>
          </a:pPr>
          <a:r>
            <a:rPr lang="en-US" sz="1000" b="1" dirty="0">
              <a:solidFill>
                <a:schemeClr val="bg1"/>
              </a:solidFill>
              <a:latin typeface="Montserrat" pitchFamily="2" charset="0"/>
              <a:cs typeface="Segoe UI" panose="020B0502040204020203" pitchFamily="34" charset="0"/>
            </a:rPr>
            <a:t>Garry Barnes</a:t>
          </a:r>
        </a:p>
        <a:p>
          <a:pPr>
            <a:lnSpc>
              <a:spcPct val="80000"/>
            </a:lnSpc>
            <a:spcAft>
              <a:spcPts val="0"/>
            </a:spcAft>
          </a:pPr>
          <a:r>
            <a:rPr lang="en-US" sz="800" dirty="0">
              <a:solidFill>
                <a:schemeClr val="bg1"/>
              </a:solidFill>
              <a:latin typeface="Georgia" panose="02040502050405020303" pitchFamily="18" charset="0"/>
              <a:cs typeface="Segoe UI" panose="020B0502040204020203" pitchFamily="34" charset="0"/>
            </a:rPr>
            <a:t>Procurement &amp; Facilities Manager (#00012)</a:t>
          </a:r>
          <a:endParaRPr lang="en-US" sz="800" dirty="0">
            <a:solidFill>
              <a:schemeClr val="bg1"/>
            </a:solidFill>
            <a:latin typeface="Georgia" panose="02040502050405020303" pitchFamily="18" charset="0"/>
          </a:endParaRPr>
        </a:p>
      </dgm:t>
    </dgm:pt>
    <dgm:pt modelId="{CD736DD6-4349-4C6C-A30A-F8953CB636B6}" type="parTrans" cxnId="{F624BFAE-41BC-4527-9AB9-F515D9F316BA}">
      <dgm:prSet/>
      <dgm:spPr>
        <a:ln>
          <a:solidFill>
            <a:srgbClr val="0F3F6E"/>
          </a:solidFill>
        </a:ln>
      </dgm:spPr>
      <dgm:t>
        <a:bodyPr/>
        <a:lstStyle/>
        <a:p>
          <a:pPr>
            <a:lnSpc>
              <a:spcPct val="80000"/>
            </a:lnSpc>
          </a:pPr>
          <a:endParaRPr lang="en-US" sz="700">
            <a:solidFill>
              <a:srgbClr val="0F3F6E"/>
            </a:solidFill>
            <a:latin typeface="+mn-lt"/>
          </a:endParaRPr>
        </a:p>
      </dgm:t>
    </dgm:pt>
    <dgm:pt modelId="{3F8427A1-0F83-4034-8B67-D57B2ABF7025}" type="sibTrans" cxnId="{F624BFAE-41BC-4527-9AB9-F515D9F316BA}">
      <dgm:prSet/>
      <dgm:spPr/>
      <dgm:t>
        <a:bodyPr/>
        <a:lstStyle/>
        <a:p>
          <a:endParaRPr lang="en-US" sz="700">
            <a:solidFill>
              <a:srgbClr val="0F3F6E"/>
            </a:solidFill>
            <a:latin typeface="+mn-lt"/>
          </a:endParaRPr>
        </a:p>
      </dgm:t>
    </dgm:pt>
    <dgm:pt modelId="{1E44BFDB-F681-4526-8592-BA558FA47A3E}">
      <dgm:prSet custT="1"/>
      <dgm:spPr>
        <a:solidFill>
          <a:schemeClr val="bg1"/>
        </a:solidFill>
        <a:ln>
          <a:solidFill>
            <a:srgbClr val="0085AD"/>
          </a:solidFill>
        </a:ln>
      </dgm:spPr>
      <dgm:t>
        <a:bodyPr/>
        <a:lstStyle/>
        <a:p>
          <a:pPr algn="ctr">
            <a:lnSpc>
              <a:spcPct val="80000"/>
            </a:lnSpc>
            <a:spcAft>
              <a:spcPts val="200"/>
            </a:spcAft>
          </a:pPr>
          <a:r>
            <a:rPr lang="en-US" sz="1000" b="1" dirty="0">
              <a:solidFill>
                <a:srgbClr val="0F3F6E"/>
              </a:solidFill>
              <a:latin typeface="Montserrat" pitchFamily="2" charset="0"/>
              <a:cs typeface="Segoe UI" panose="020B0502040204020203" pitchFamily="34" charset="0"/>
            </a:rPr>
            <a:t>Melissa Myers</a:t>
          </a:r>
        </a:p>
        <a:p>
          <a:pPr algn="ctr">
            <a:lnSpc>
              <a:spcPct val="80000"/>
            </a:lnSpc>
            <a:spcAft>
              <a:spcPts val="200"/>
            </a:spcAft>
          </a:pPr>
          <a:r>
            <a:rPr lang="en-US" sz="800" b="0" dirty="0">
              <a:solidFill>
                <a:srgbClr val="0F3F6E"/>
              </a:solidFill>
              <a:latin typeface="Georgia" panose="02040502050405020303" pitchFamily="18" charset="0"/>
              <a:cs typeface="Segoe UI" panose="020B0502040204020203" pitchFamily="34" charset="0"/>
            </a:rPr>
            <a:t>Procurement Officer (#00057)</a:t>
          </a:r>
        </a:p>
      </dgm:t>
    </dgm:pt>
    <dgm:pt modelId="{92F1A251-77EB-4DD9-93D1-81EB143788EE}" type="parTrans" cxnId="{3ED28044-6412-4F86-AD4C-58EDAAC90A46}">
      <dgm:prSet/>
      <dgm:spPr>
        <a:ln>
          <a:solidFill>
            <a:srgbClr val="004B87"/>
          </a:solidFill>
        </a:ln>
      </dgm:spPr>
      <dgm:t>
        <a:bodyPr/>
        <a:lstStyle/>
        <a:p>
          <a:pPr>
            <a:lnSpc>
              <a:spcPct val="80000"/>
            </a:lnSpc>
          </a:pPr>
          <a:endParaRPr lang="en-US" sz="700">
            <a:solidFill>
              <a:srgbClr val="0F3F6E"/>
            </a:solidFill>
            <a:latin typeface="+mn-lt"/>
          </a:endParaRPr>
        </a:p>
      </dgm:t>
    </dgm:pt>
    <dgm:pt modelId="{2028A0E3-970C-4CED-AC9E-65DDDEF59DEE}" type="sibTrans" cxnId="{3ED28044-6412-4F86-AD4C-58EDAAC90A46}">
      <dgm:prSet/>
      <dgm:spPr/>
      <dgm:t>
        <a:bodyPr/>
        <a:lstStyle/>
        <a:p>
          <a:endParaRPr lang="en-US" sz="700">
            <a:solidFill>
              <a:srgbClr val="0F3F6E"/>
            </a:solidFill>
            <a:latin typeface="+mn-lt"/>
          </a:endParaRPr>
        </a:p>
      </dgm:t>
    </dgm:pt>
    <dgm:pt modelId="{D63DDE46-0CF4-4BDA-A456-0367B6BBA3E1}">
      <dgm:prSet custT="1"/>
      <dgm:spPr>
        <a:solidFill>
          <a:srgbClr val="0085AD"/>
        </a:solidFill>
        <a:ln>
          <a:solidFill>
            <a:srgbClr val="008675"/>
          </a:solidFill>
        </a:ln>
      </dgm:spPr>
      <dgm:t>
        <a:bodyPr/>
        <a:lstStyle/>
        <a:p>
          <a:pPr>
            <a:spcAft>
              <a:spcPts val="200"/>
            </a:spcAft>
          </a:pPr>
          <a:r>
            <a:rPr lang="en-US" sz="1000" b="1" dirty="0">
              <a:latin typeface="Montserrat" pitchFamily="2" charset="0"/>
              <a:cs typeface="Segoe UI" panose="020B0502040204020203" pitchFamily="34" charset="0"/>
            </a:rPr>
            <a:t>Sheila Beard</a:t>
          </a:r>
        </a:p>
        <a:p>
          <a:pPr>
            <a:spcAft>
              <a:spcPts val="200"/>
            </a:spcAft>
          </a:pPr>
          <a:r>
            <a:rPr lang="en-US" sz="800" dirty="0">
              <a:latin typeface="Georgia" panose="02040502050405020303" pitchFamily="18" charset="0"/>
              <a:cs typeface="Segoe UI" panose="020B0502040204020203" pitchFamily="34" charset="0"/>
            </a:rPr>
            <a:t>Executive Assistant to the Director (#00039)</a:t>
          </a:r>
        </a:p>
      </dgm:t>
    </dgm:pt>
    <dgm:pt modelId="{FC18D4C1-B96F-4C7A-9C38-FCDF11B16A1A}" type="parTrans" cxnId="{DE016205-C586-437B-8426-FA7904BE32B2}">
      <dgm:prSet/>
      <dgm:spPr>
        <a:ln>
          <a:solidFill>
            <a:srgbClr val="004B87"/>
          </a:solidFill>
        </a:ln>
      </dgm:spPr>
      <dgm:t>
        <a:bodyPr/>
        <a:lstStyle/>
        <a:p>
          <a:endParaRPr lang="en-US" sz="700">
            <a:latin typeface="+mn-lt"/>
          </a:endParaRPr>
        </a:p>
      </dgm:t>
    </dgm:pt>
    <dgm:pt modelId="{CD59CCB5-ED5D-42EC-B824-E0F6F69D21E6}" type="sibTrans" cxnId="{DE016205-C586-437B-8426-FA7904BE32B2}">
      <dgm:prSet/>
      <dgm:spPr/>
      <dgm:t>
        <a:bodyPr/>
        <a:lstStyle/>
        <a:p>
          <a:endParaRPr lang="en-US" sz="700">
            <a:latin typeface="+mn-lt"/>
          </a:endParaRPr>
        </a:p>
      </dgm:t>
    </dgm:pt>
    <dgm:pt modelId="{D2C387C7-947E-4D50-ACC6-6BD24CB2227F}">
      <dgm:prSet custT="1"/>
      <dgm:spPr>
        <a:noFill/>
        <a:ln>
          <a:solidFill>
            <a:srgbClr val="0085AD"/>
          </a:solidFill>
        </a:ln>
      </dgm:spPr>
      <dgm:t>
        <a:bodyPr/>
        <a:lstStyle/>
        <a:p>
          <a:pPr>
            <a:lnSpc>
              <a:spcPct val="90000"/>
            </a:lnSpc>
            <a:spcAft>
              <a:spcPts val="200"/>
            </a:spcAft>
          </a:pPr>
          <a:r>
            <a:rPr lang="fr-FR" sz="1000" b="1" dirty="0">
              <a:solidFill>
                <a:srgbClr val="004B87"/>
              </a:solidFill>
              <a:latin typeface="Montserrat" pitchFamily="2" charset="0"/>
              <a:cs typeface="Segoe UI" panose="020B0502040204020203" pitchFamily="34" charset="0"/>
            </a:rPr>
            <a:t>Tina King</a:t>
          </a:r>
        </a:p>
        <a:p>
          <a:pPr>
            <a:lnSpc>
              <a:spcPct val="90000"/>
            </a:lnSpc>
            <a:spcAft>
              <a:spcPts val="200"/>
            </a:spcAft>
          </a:pPr>
          <a:r>
            <a:rPr lang="fr-FR" sz="800" dirty="0">
              <a:solidFill>
                <a:srgbClr val="004B87"/>
              </a:solidFill>
              <a:latin typeface="Georgia" panose="02040502050405020303" pitchFamily="18" charset="0"/>
              <a:cs typeface="Segoe UI" panose="020B0502040204020203" pitchFamily="34" charset="0"/>
            </a:rPr>
            <a:t>NOVA </a:t>
          </a:r>
          <a:r>
            <a:rPr lang="fr-FR" sz="800" dirty="0" err="1">
              <a:solidFill>
                <a:srgbClr val="004B87"/>
              </a:solidFill>
              <a:latin typeface="Georgia" panose="02040502050405020303" pitchFamily="18" charset="0"/>
              <a:cs typeface="Segoe UI" panose="020B0502040204020203" pitchFamily="34" charset="0"/>
            </a:rPr>
            <a:t>Coordinator</a:t>
          </a:r>
          <a:r>
            <a:rPr lang="fr-FR" sz="800" dirty="0">
              <a:solidFill>
                <a:srgbClr val="004B87"/>
              </a:solidFill>
              <a:latin typeface="Georgia" panose="02040502050405020303" pitchFamily="18" charset="0"/>
              <a:cs typeface="Segoe UI" panose="020B0502040204020203" pitchFamily="34" charset="0"/>
            </a:rPr>
            <a:t> of Administrative Services (#00155)</a:t>
          </a:r>
        </a:p>
      </dgm:t>
    </dgm:pt>
    <dgm:pt modelId="{31B147A4-F414-4ED7-8430-C5DEBD4058A0}" type="parTrans" cxnId="{2972CBBF-2B33-41AF-9E0A-366C2442B09F}">
      <dgm:prSet/>
      <dgm:spPr>
        <a:ln>
          <a:solidFill>
            <a:srgbClr val="004B87"/>
          </a:solidFill>
        </a:ln>
      </dgm:spPr>
      <dgm:t>
        <a:bodyPr/>
        <a:lstStyle/>
        <a:p>
          <a:endParaRPr lang="en-US" sz="700">
            <a:latin typeface="+mn-lt"/>
          </a:endParaRPr>
        </a:p>
      </dgm:t>
    </dgm:pt>
    <dgm:pt modelId="{D6DD3DBE-F499-4840-8DEB-AA52DDB2A68D}" type="sibTrans" cxnId="{2972CBBF-2B33-41AF-9E0A-366C2442B09F}">
      <dgm:prSet/>
      <dgm:spPr/>
      <dgm:t>
        <a:bodyPr/>
        <a:lstStyle/>
        <a:p>
          <a:endParaRPr lang="en-US" sz="700">
            <a:latin typeface="+mn-lt"/>
          </a:endParaRPr>
        </a:p>
      </dgm:t>
    </dgm:pt>
    <dgm:pt modelId="{7ED60429-21FE-4DC0-BD01-C1C72F67EEBB}">
      <dgm:prSet custT="1"/>
      <dgm:spPr>
        <a:solidFill>
          <a:schemeClr val="bg1"/>
        </a:solidFill>
        <a:ln>
          <a:solidFill>
            <a:srgbClr val="008675"/>
          </a:solidFill>
        </a:ln>
      </dgm:spPr>
      <dgm:t>
        <a:bodyPr/>
        <a:lstStyle/>
        <a:p>
          <a:pPr>
            <a:spcAft>
              <a:spcPts val="200"/>
            </a:spcAft>
          </a:pPr>
          <a:r>
            <a:rPr lang="en-US" sz="1000" b="1" dirty="0">
              <a:solidFill>
                <a:srgbClr val="004B87"/>
              </a:solidFill>
              <a:latin typeface="Montserrat" pitchFamily="2" charset="0"/>
            </a:rPr>
            <a:t>Andrew Ennis </a:t>
          </a:r>
        </a:p>
        <a:p>
          <a:pPr>
            <a:spcAft>
              <a:spcPts val="200"/>
            </a:spcAft>
          </a:pPr>
          <a:r>
            <a:rPr lang="en-US" sz="800" b="0" dirty="0">
              <a:solidFill>
                <a:srgbClr val="004B87"/>
              </a:solidFill>
              <a:latin typeface="Georgia" panose="02040502050405020303" pitchFamily="18" charset="0"/>
            </a:rPr>
            <a:t>Transit Rail Safety &amp; Emergency Management Administrator (#00055)</a:t>
          </a:r>
        </a:p>
      </dgm:t>
    </dgm:pt>
    <dgm:pt modelId="{B549FC00-A8EB-4F56-B757-514ED153FEF7}" type="parTrans" cxnId="{A0E3F96A-2F0A-49C8-8A8D-820D8026DB26}">
      <dgm:prSet/>
      <dgm:spPr/>
      <dgm:t>
        <a:bodyPr/>
        <a:lstStyle/>
        <a:p>
          <a:endParaRPr lang="en-US"/>
        </a:p>
      </dgm:t>
    </dgm:pt>
    <dgm:pt modelId="{CED7C74C-73EE-43F9-89E6-46CFC29A0D5E}" type="sibTrans" cxnId="{A0E3F96A-2F0A-49C8-8A8D-820D8026DB26}">
      <dgm:prSet/>
      <dgm:spPr/>
      <dgm:t>
        <a:bodyPr/>
        <a:lstStyle/>
        <a:p>
          <a:endParaRPr lang="en-US"/>
        </a:p>
      </dgm:t>
    </dgm:pt>
    <dgm:pt modelId="{B203CC17-A815-4193-8927-7AF313C8FECE}">
      <dgm:prSet custT="1"/>
      <dgm:spPr>
        <a:solidFill>
          <a:schemeClr val="bg1"/>
        </a:solidFill>
        <a:ln>
          <a:solidFill>
            <a:srgbClr val="0085AD"/>
          </a:solidFill>
        </a:ln>
      </dgm:spPr>
      <dgm:t>
        <a:bodyPr/>
        <a:lstStyle/>
        <a:p>
          <a:pPr>
            <a:spcAft>
              <a:spcPts val="200"/>
            </a:spcAft>
          </a:pPr>
          <a:r>
            <a:rPr lang="en-US" sz="1000" b="1" dirty="0">
              <a:solidFill>
                <a:srgbClr val="004B87"/>
              </a:solidFill>
              <a:latin typeface="Montserrat" pitchFamily="2" charset="0"/>
            </a:rPr>
            <a:t>Carrie Bolton</a:t>
          </a:r>
        </a:p>
        <a:p>
          <a:pPr>
            <a:spcAft>
              <a:spcPts val="200"/>
            </a:spcAft>
          </a:pPr>
          <a:r>
            <a:rPr lang="en-US" sz="800" b="0" dirty="0">
              <a:solidFill>
                <a:srgbClr val="004B87"/>
              </a:solidFill>
              <a:latin typeface="Georgia" panose="02040502050405020303" pitchFamily="18" charset="0"/>
            </a:rPr>
            <a:t>Office Coordinator/Special Assistant (#00015)</a:t>
          </a:r>
        </a:p>
      </dgm:t>
    </dgm:pt>
    <dgm:pt modelId="{6764E2E3-F8BC-421A-9A12-66C108CFFE72}" type="parTrans" cxnId="{7F679398-C63F-454D-B769-7B1DFCF5A3A2}">
      <dgm:prSet/>
      <dgm:spPr>
        <a:ln>
          <a:solidFill>
            <a:srgbClr val="004B87"/>
          </a:solidFill>
        </a:ln>
      </dgm:spPr>
      <dgm:t>
        <a:bodyPr/>
        <a:lstStyle/>
        <a:p>
          <a:endParaRPr lang="en-US"/>
        </a:p>
      </dgm:t>
    </dgm:pt>
    <dgm:pt modelId="{861BC538-9B80-43AF-AAC1-EC6A7CE51C2C}" type="sibTrans" cxnId="{7F679398-C63F-454D-B769-7B1DFCF5A3A2}">
      <dgm:prSet/>
      <dgm:spPr/>
      <dgm:t>
        <a:bodyPr/>
        <a:lstStyle/>
        <a:p>
          <a:endParaRPr lang="en-US"/>
        </a:p>
      </dgm:t>
    </dgm:pt>
    <dgm:pt modelId="{1AD61A1B-9F71-48D8-8B5B-9DA3BF04AEF2}">
      <dgm:prSet custT="1"/>
      <dgm:spPr>
        <a:solidFill>
          <a:srgbClr val="0085AD"/>
        </a:solidFill>
        <a:ln>
          <a:solidFill>
            <a:srgbClr val="008675"/>
          </a:solidFill>
        </a:ln>
      </dgm:spPr>
      <dgm:t>
        <a:bodyPr/>
        <a:lstStyle/>
        <a:p>
          <a:pPr>
            <a:spcAft>
              <a:spcPts val="200"/>
            </a:spcAft>
          </a:pPr>
          <a:r>
            <a:rPr lang="en-US" sz="1000" b="1" dirty="0">
              <a:latin typeface="Montserrat" pitchFamily="2" charset="0"/>
            </a:rPr>
            <a:t>Donita Harper</a:t>
          </a:r>
        </a:p>
        <a:p>
          <a:pPr>
            <a:spcAft>
              <a:spcPts val="200"/>
            </a:spcAft>
          </a:pPr>
          <a:r>
            <a:rPr lang="en-US" sz="800" b="0" dirty="0">
              <a:latin typeface="Georgia" panose="02040502050405020303" pitchFamily="18" charset="0"/>
            </a:rPr>
            <a:t>Business Analyst  (#14041)</a:t>
          </a:r>
        </a:p>
      </dgm:t>
    </dgm:pt>
    <dgm:pt modelId="{3ED9DE32-8D8C-47F7-906E-9A4986BFDB6B}" type="parTrans" cxnId="{31E38FDC-B192-4017-A43D-843857B1CC8C}">
      <dgm:prSet/>
      <dgm:spPr>
        <a:ln>
          <a:solidFill>
            <a:srgbClr val="004B87"/>
          </a:solidFill>
        </a:ln>
      </dgm:spPr>
      <dgm:t>
        <a:bodyPr/>
        <a:lstStyle/>
        <a:p>
          <a:endParaRPr lang="en-US"/>
        </a:p>
      </dgm:t>
    </dgm:pt>
    <dgm:pt modelId="{955CACEF-BED6-474E-8647-BB1B5C9DB690}" type="sibTrans" cxnId="{31E38FDC-B192-4017-A43D-843857B1CC8C}">
      <dgm:prSet/>
      <dgm:spPr/>
      <dgm:t>
        <a:bodyPr/>
        <a:lstStyle/>
        <a:p>
          <a:endParaRPr lang="en-US"/>
        </a:p>
      </dgm:t>
    </dgm:pt>
    <dgm:pt modelId="{0B36CF51-5E5D-4A1C-B914-AB1A8C23E550}">
      <dgm:prSet custT="1"/>
      <dgm:spPr>
        <a:noFill/>
        <a:ln>
          <a:solidFill>
            <a:srgbClr val="0085AD"/>
          </a:solidFill>
        </a:ln>
      </dgm:spPr>
      <dgm:t>
        <a:bodyPr/>
        <a:lstStyle/>
        <a:p>
          <a:pPr>
            <a:lnSpc>
              <a:spcPct val="80000"/>
            </a:lnSpc>
            <a:spcAft>
              <a:spcPts val="200"/>
            </a:spcAft>
          </a:pPr>
          <a:r>
            <a:rPr lang="en-US" sz="1000" b="1" dirty="0" err="1">
              <a:solidFill>
                <a:srgbClr val="004B87"/>
              </a:solidFill>
              <a:latin typeface="Montserrat" panose="00000500000000000000" pitchFamily="50" charset="0"/>
            </a:rPr>
            <a:t>Carressa</a:t>
          </a:r>
          <a:r>
            <a:rPr lang="en-US" sz="1000" b="1" dirty="0">
              <a:solidFill>
                <a:srgbClr val="004B87"/>
              </a:solidFill>
              <a:latin typeface="Montserrat" panose="00000500000000000000" pitchFamily="50" charset="0"/>
            </a:rPr>
            <a:t> Ford</a:t>
          </a:r>
          <a:endParaRPr lang="en-US" sz="1000" b="1" dirty="0">
            <a:solidFill>
              <a:srgbClr val="004B87"/>
            </a:solidFill>
          </a:endParaRPr>
        </a:p>
        <a:p>
          <a:pPr>
            <a:lnSpc>
              <a:spcPct val="80000"/>
            </a:lnSpc>
            <a:spcAft>
              <a:spcPts val="200"/>
            </a:spcAft>
          </a:pPr>
          <a:r>
            <a:rPr lang="en-US" sz="800" dirty="0">
              <a:solidFill>
                <a:srgbClr val="004B87"/>
              </a:solidFill>
              <a:latin typeface="Georgia" panose="02040502050405020303" pitchFamily="18" charset="0"/>
            </a:rPr>
            <a:t>HR Analyst I</a:t>
          </a:r>
        </a:p>
        <a:p>
          <a:pPr>
            <a:lnSpc>
              <a:spcPct val="90000"/>
            </a:lnSpc>
            <a:spcAft>
              <a:spcPct val="35000"/>
            </a:spcAft>
          </a:pPr>
          <a:r>
            <a:rPr lang="en-US" sz="800" dirty="0">
              <a:solidFill>
                <a:srgbClr val="004B87"/>
              </a:solidFill>
              <a:latin typeface="Georgia" panose="02040502050405020303" pitchFamily="18" charset="0"/>
            </a:rPr>
            <a:t>(#W0003)</a:t>
          </a:r>
        </a:p>
      </dgm:t>
    </dgm:pt>
    <dgm:pt modelId="{09D29263-B3AA-4DE7-A713-432DFEBAB51F}" type="parTrans" cxnId="{4EB6ECE4-EEAB-4847-A9C3-D0AEDAE52570}">
      <dgm:prSet/>
      <dgm:spPr>
        <a:ln>
          <a:solidFill>
            <a:srgbClr val="004B87"/>
          </a:solidFill>
        </a:ln>
      </dgm:spPr>
      <dgm:t>
        <a:bodyPr/>
        <a:lstStyle/>
        <a:p>
          <a:endParaRPr lang="en-US"/>
        </a:p>
      </dgm:t>
    </dgm:pt>
    <dgm:pt modelId="{72130DE3-538D-496C-A23D-6231A3CF24B4}" type="sibTrans" cxnId="{4EB6ECE4-EEAB-4847-A9C3-D0AEDAE52570}">
      <dgm:prSet/>
      <dgm:spPr/>
      <dgm:t>
        <a:bodyPr/>
        <a:lstStyle/>
        <a:p>
          <a:endParaRPr lang="en-US"/>
        </a:p>
      </dgm:t>
    </dgm:pt>
    <dgm:pt modelId="{257DCBA4-CE5F-4700-836F-D0D8AA0B7770}" type="pres">
      <dgm:prSet presAssocID="{EF60DEC2-FABA-4A19-82EA-6924C58F82D4}" presName="hierChild1" presStyleCnt="0">
        <dgm:presLayoutVars>
          <dgm:orgChart val="1"/>
          <dgm:chPref val="1"/>
          <dgm:dir/>
          <dgm:animOne val="branch"/>
          <dgm:animLvl val="lvl"/>
          <dgm:resizeHandles/>
        </dgm:presLayoutVars>
      </dgm:prSet>
      <dgm:spPr/>
    </dgm:pt>
    <dgm:pt modelId="{2CC3C9AC-DBEF-49D6-894F-8801391BA3C2}" type="pres">
      <dgm:prSet presAssocID="{5985AB7D-9341-41B7-B717-BC6FB4D12C16}" presName="hierRoot1" presStyleCnt="0">
        <dgm:presLayoutVars>
          <dgm:hierBranch val="init"/>
        </dgm:presLayoutVars>
      </dgm:prSet>
      <dgm:spPr/>
    </dgm:pt>
    <dgm:pt modelId="{9DE32266-2E4D-41B9-844F-7DAFA8A66DB5}" type="pres">
      <dgm:prSet presAssocID="{5985AB7D-9341-41B7-B717-BC6FB4D12C16}" presName="rootComposite1" presStyleCnt="0"/>
      <dgm:spPr/>
    </dgm:pt>
    <dgm:pt modelId="{062C6AC2-5B56-4237-A204-35A56E55C160}" type="pres">
      <dgm:prSet presAssocID="{5985AB7D-9341-41B7-B717-BC6FB4D12C16}" presName="rootText1" presStyleLbl="node0" presStyleIdx="0" presStyleCnt="2" custScaleX="125679" custScaleY="89061" custLinFactNeighborX="-12323" custLinFactNeighborY="-5">
        <dgm:presLayoutVars>
          <dgm:chPref val="3"/>
        </dgm:presLayoutVars>
      </dgm:prSet>
      <dgm:spPr/>
    </dgm:pt>
    <dgm:pt modelId="{538A3C0B-571B-4338-9BA3-6ACD2E61FE00}" type="pres">
      <dgm:prSet presAssocID="{5985AB7D-9341-41B7-B717-BC6FB4D12C16}" presName="rootConnector1" presStyleLbl="node1" presStyleIdx="0" presStyleCnt="0"/>
      <dgm:spPr/>
    </dgm:pt>
    <dgm:pt modelId="{EEDF403D-81C1-4A2B-8E5D-98AE3B19F7C8}" type="pres">
      <dgm:prSet presAssocID="{5985AB7D-9341-41B7-B717-BC6FB4D12C16}" presName="hierChild2" presStyleCnt="0"/>
      <dgm:spPr/>
    </dgm:pt>
    <dgm:pt modelId="{775686F1-A6B7-484F-BE2B-5DB406FB7FFE}" type="pres">
      <dgm:prSet presAssocID="{FC18D4C1-B96F-4C7A-9C38-FCDF11B16A1A}" presName="Name37" presStyleLbl="parChTrans1D2" presStyleIdx="0" presStyleCnt="5"/>
      <dgm:spPr/>
    </dgm:pt>
    <dgm:pt modelId="{6280A5C3-CF28-432E-8B8D-A0CE97C2F87D}" type="pres">
      <dgm:prSet presAssocID="{D63DDE46-0CF4-4BDA-A456-0367B6BBA3E1}" presName="hierRoot2" presStyleCnt="0">
        <dgm:presLayoutVars>
          <dgm:hierBranch val="init"/>
        </dgm:presLayoutVars>
      </dgm:prSet>
      <dgm:spPr/>
    </dgm:pt>
    <dgm:pt modelId="{F1F24B5D-1FF2-4D78-AAD3-80AA2C9B2C86}" type="pres">
      <dgm:prSet presAssocID="{D63DDE46-0CF4-4BDA-A456-0367B6BBA3E1}" presName="rootComposite" presStyleCnt="0"/>
      <dgm:spPr/>
    </dgm:pt>
    <dgm:pt modelId="{0C3A18F1-EE67-44A8-9A2E-C1ADC65EFF8B}" type="pres">
      <dgm:prSet presAssocID="{D63DDE46-0CF4-4BDA-A456-0367B6BBA3E1}" presName="rootText" presStyleLbl="node2" presStyleIdx="0" presStyleCnt="5" custScaleX="102599" custScaleY="71820" custLinFactNeighborX="24701" custLinFactNeighborY="-8297">
        <dgm:presLayoutVars>
          <dgm:chPref val="3"/>
        </dgm:presLayoutVars>
      </dgm:prSet>
      <dgm:spPr/>
    </dgm:pt>
    <dgm:pt modelId="{B218995A-14A6-40CC-AB4B-2DDE755A1E77}" type="pres">
      <dgm:prSet presAssocID="{D63DDE46-0CF4-4BDA-A456-0367B6BBA3E1}" presName="rootConnector" presStyleLbl="node2" presStyleIdx="0" presStyleCnt="5"/>
      <dgm:spPr/>
    </dgm:pt>
    <dgm:pt modelId="{7A86BDF6-A939-40EE-9021-3EF1175135E5}" type="pres">
      <dgm:prSet presAssocID="{D63DDE46-0CF4-4BDA-A456-0367B6BBA3E1}" presName="hierChild4" presStyleCnt="0"/>
      <dgm:spPr/>
    </dgm:pt>
    <dgm:pt modelId="{4D1293D8-B037-4A52-A493-4C6CAF8B0C21}" type="pres">
      <dgm:prSet presAssocID="{31B147A4-F414-4ED7-8430-C5DEBD4058A0}" presName="Name37" presStyleLbl="parChTrans1D3" presStyleIdx="0" presStyleCnt="7"/>
      <dgm:spPr/>
    </dgm:pt>
    <dgm:pt modelId="{D6A2F9AC-47EA-4434-81E8-84FB43E5F139}" type="pres">
      <dgm:prSet presAssocID="{D2C387C7-947E-4D50-ACC6-6BD24CB2227F}" presName="hierRoot2" presStyleCnt="0">
        <dgm:presLayoutVars>
          <dgm:hierBranch val="init"/>
        </dgm:presLayoutVars>
      </dgm:prSet>
      <dgm:spPr/>
    </dgm:pt>
    <dgm:pt modelId="{2895DCBC-CACB-4A9E-8B7E-8BBF0A40E303}" type="pres">
      <dgm:prSet presAssocID="{D2C387C7-947E-4D50-ACC6-6BD24CB2227F}" presName="rootComposite" presStyleCnt="0"/>
      <dgm:spPr/>
    </dgm:pt>
    <dgm:pt modelId="{686DC13F-CC78-485B-BC2E-C76BFF43DA92}" type="pres">
      <dgm:prSet presAssocID="{D2C387C7-947E-4D50-ACC6-6BD24CB2227F}" presName="rootText" presStyleLbl="node3" presStyleIdx="0" presStyleCnt="7" custScaleX="92047" custScaleY="68183" custLinFactNeighborX="21742" custLinFactNeighborY="-28138">
        <dgm:presLayoutVars>
          <dgm:chPref val="3"/>
        </dgm:presLayoutVars>
      </dgm:prSet>
      <dgm:spPr/>
    </dgm:pt>
    <dgm:pt modelId="{2A3BDCB2-DAD5-4430-922E-D1A7C5D48DB3}" type="pres">
      <dgm:prSet presAssocID="{D2C387C7-947E-4D50-ACC6-6BD24CB2227F}" presName="rootConnector" presStyleLbl="node3" presStyleIdx="0" presStyleCnt="7"/>
      <dgm:spPr/>
    </dgm:pt>
    <dgm:pt modelId="{5584D828-5724-4E89-A523-A0AC093EDC75}" type="pres">
      <dgm:prSet presAssocID="{D2C387C7-947E-4D50-ACC6-6BD24CB2227F}" presName="hierChild4" presStyleCnt="0"/>
      <dgm:spPr/>
    </dgm:pt>
    <dgm:pt modelId="{D0EA4A14-900F-4BDA-BC4C-F943954B4E78}" type="pres">
      <dgm:prSet presAssocID="{D2C387C7-947E-4D50-ACC6-6BD24CB2227F}" presName="hierChild5" presStyleCnt="0"/>
      <dgm:spPr/>
    </dgm:pt>
    <dgm:pt modelId="{1479F6A6-75B3-4843-9360-2D6CEBE8E309}" type="pres">
      <dgm:prSet presAssocID="{6764E2E3-F8BC-421A-9A12-66C108CFFE72}" presName="Name37" presStyleLbl="parChTrans1D3" presStyleIdx="1" presStyleCnt="7"/>
      <dgm:spPr/>
    </dgm:pt>
    <dgm:pt modelId="{7D3C21B0-797A-4F2E-A535-B0C3C307E178}" type="pres">
      <dgm:prSet presAssocID="{B203CC17-A815-4193-8927-7AF313C8FECE}" presName="hierRoot2" presStyleCnt="0">
        <dgm:presLayoutVars>
          <dgm:hierBranch val="init"/>
        </dgm:presLayoutVars>
      </dgm:prSet>
      <dgm:spPr/>
    </dgm:pt>
    <dgm:pt modelId="{7DB49270-9715-4814-B878-E2DE807AB03F}" type="pres">
      <dgm:prSet presAssocID="{B203CC17-A815-4193-8927-7AF313C8FECE}" presName="rootComposite" presStyleCnt="0"/>
      <dgm:spPr/>
    </dgm:pt>
    <dgm:pt modelId="{9FA65552-F9C5-4129-AB1A-F125D721DA6F}" type="pres">
      <dgm:prSet presAssocID="{B203CC17-A815-4193-8927-7AF313C8FECE}" presName="rootText" presStyleLbl="node3" presStyleIdx="1" presStyleCnt="7" custScaleX="90910" custScaleY="68183" custLinFactNeighborX="20808" custLinFactNeighborY="-48471">
        <dgm:presLayoutVars>
          <dgm:chPref val="3"/>
        </dgm:presLayoutVars>
      </dgm:prSet>
      <dgm:spPr/>
    </dgm:pt>
    <dgm:pt modelId="{182BBC60-7D68-4E55-801E-7AB841E359F9}" type="pres">
      <dgm:prSet presAssocID="{B203CC17-A815-4193-8927-7AF313C8FECE}" presName="rootConnector" presStyleLbl="node3" presStyleIdx="1" presStyleCnt="7"/>
      <dgm:spPr/>
    </dgm:pt>
    <dgm:pt modelId="{67FC1F03-F156-48D7-ADB0-7197AC5AEAD7}" type="pres">
      <dgm:prSet presAssocID="{B203CC17-A815-4193-8927-7AF313C8FECE}" presName="hierChild4" presStyleCnt="0"/>
      <dgm:spPr/>
    </dgm:pt>
    <dgm:pt modelId="{2D4410AB-0242-4189-BE6B-6ADB750A2ABA}" type="pres">
      <dgm:prSet presAssocID="{B203CC17-A815-4193-8927-7AF313C8FECE}" presName="hierChild5" presStyleCnt="0"/>
      <dgm:spPr/>
    </dgm:pt>
    <dgm:pt modelId="{FE50BF74-49A5-4FD6-BE71-51D701CCF0E0}" type="pres">
      <dgm:prSet presAssocID="{D63DDE46-0CF4-4BDA-A456-0367B6BBA3E1}" presName="hierChild5" presStyleCnt="0"/>
      <dgm:spPr/>
    </dgm:pt>
    <dgm:pt modelId="{B01160E9-9537-4BF4-8EE5-5DD752790C3E}" type="pres">
      <dgm:prSet presAssocID="{897AFB39-6E14-4DE2-BA17-394D169CE00A}" presName="Name37" presStyleLbl="parChTrans1D2" presStyleIdx="1" presStyleCnt="5"/>
      <dgm:spPr/>
    </dgm:pt>
    <dgm:pt modelId="{DFD881C6-AD34-431F-8901-9B243DAADCE4}" type="pres">
      <dgm:prSet presAssocID="{11074204-15A6-4D03-890F-314B42495997}" presName="hierRoot2" presStyleCnt="0">
        <dgm:presLayoutVars>
          <dgm:hierBranch val="r"/>
        </dgm:presLayoutVars>
      </dgm:prSet>
      <dgm:spPr/>
    </dgm:pt>
    <dgm:pt modelId="{C3A4CB59-6A18-4214-97D9-0689B9398929}" type="pres">
      <dgm:prSet presAssocID="{11074204-15A6-4D03-890F-314B42495997}" presName="rootComposite" presStyleCnt="0"/>
      <dgm:spPr/>
    </dgm:pt>
    <dgm:pt modelId="{C8627ADA-3563-426B-9136-015BD5ACD9E3}" type="pres">
      <dgm:prSet presAssocID="{11074204-15A6-4D03-890F-314B42495997}" presName="rootText" presStyleLbl="node2" presStyleIdx="1" presStyleCnt="5" custScaleX="102599" custScaleY="71820" custLinFactNeighborX="11803" custLinFactNeighborY="-8660">
        <dgm:presLayoutVars>
          <dgm:chPref val="3"/>
        </dgm:presLayoutVars>
      </dgm:prSet>
      <dgm:spPr/>
    </dgm:pt>
    <dgm:pt modelId="{A538E049-75D4-4D60-808D-2CB7ECC6FC55}" type="pres">
      <dgm:prSet presAssocID="{11074204-15A6-4D03-890F-314B42495997}" presName="rootConnector" presStyleLbl="node2" presStyleIdx="1" presStyleCnt="5"/>
      <dgm:spPr/>
    </dgm:pt>
    <dgm:pt modelId="{96BAE1C0-2B89-4F3C-9979-07735A92B82D}" type="pres">
      <dgm:prSet presAssocID="{11074204-15A6-4D03-890F-314B42495997}" presName="hierChild4" presStyleCnt="0"/>
      <dgm:spPr/>
    </dgm:pt>
    <dgm:pt modelId="{5DAB3CA0-81F1-4E64-9D77-DF4EBEAD25DB}" type="pres">
      <dgm:prSet presAssocID="{09D29263-B3AA-4DE7-A713-432DFEBAB51F}" presName="Name50" presStyleLbl="parChTrans1D3" presStyleIdx="2" presStyleCnt="7"/>
      <dgm:spPr/>
    </dgm:pt>
    <dgm:pt modelId="{32AE9B48-1093-4A44-A7BB-E5AF69DCC3AF}" type="pres">
      <dgm:prSet presAssocID="{0B36CF51-5E5D-4A1C-B914-AB1A8C23E550}" presName="hierRoot2" presStyleCnt="0">
        <dgm:presLayoutVars>
          <dgm:hierBranch val="init"/>
        </dgm:presLayoutVars>
      </dgm:prSet>
      <dgm:spPr/>
    </dgm:pt>
    <dgm:pt modelId="{1155BF68-D39E-4B78-8014-192DF1D3E502}" type="pres">
      <dgm:prSet presAssocID="{0B36CF51-5E5D-4A1C-B914-AB1A8C23E550}" presName="rootComposite" presStyleCnt="0"/>
      <dgm:spPr/>
    </dgm:pt>
    <dgm:pt modelId="{AE420A5D-98D7-4EBE-9876-6BB975F13421}" type="pres">
      <dgm:prSet presAssocID="{0B36CF51-5E5D-4A1C-B914-AB1A8C23E550}" presName="rootText" presStyleLbl="node3" presStyleIdx="2" presStyleCnt="7" custScaleX="92047" custScaleY="68183" custLinFactNeighborY="-18399">
        <dgm:presLayoutVars>
          <dgm:chPref val="3"/>
        </dgm:presLayoutVars>
      </dgm:prSet>
      <dgm:spPr/>
    </dgm:pt>
    <dgm:pt modelId="{C34F1CFB-A1D8-4C6D-BF24-A2A8A01C1C7A}" type="pres">
      <dgm:prSet presAssocID="{0B36CF51-5E5D-4A1C-B914-AB1A8C23E550}" presName="rootConnector" presStyleLbl="node3" presStyleIdx="2" presStyleCnt="7"/>
      <dgm:spPr/>
    </dgm:pt>
    <dgm:pt modelId="{BE2C3950-86C9-4569-8CA0-422998AAB204}" type="pres">
      <dgm:prSet presAssocID="{0B36CF51-5E5D-4A1C-B914-AB1A8C23E550}" presName="hierChild4" presStyleCnt="0"/>
      <dgm:spPr/>
    </dgm:pt>
    <dgm:pt modelId="{629F31ED-BB22-41E0-BF5F-17B9586E3B4F}" type="pres">
      <dgm:prSet presAssocID="{0B36CF51-5E5D-4A1C-B914-AB1A8C23E550}" presName="hierChild5" presStyleCnt="0"/>
      <dgm:spPr/>
    </dgm:pt>
    <dgm:pt modelId="{30E8D9B7-C985-452C-96F3-C4F210BEA6FF}" type="pres">
      <dgm:prSet presAssocID="{11074204-15A6-4D03-890F-314B42495997}" presName="hierChild5" presStyleCnt="0"/>
      <dgm:spPr/>
    </dgm:pt>
    <dgm:pt modelId="{2AFE9A33-FBBD-4DD9-B490-A03755217B09}" type="pres">
      <dgm:prSet presAssocID="{CD736DD6-4349-4C6C-A30A-F8953CB636B6}" presName="Name37" presStyleLbl="parChTrans1D2" presStyleIdx="2" presStyleCnt="5"/>
      <dgm:spPr/>
    </dgm:pt>
    <dgm:pt modelId="{A57F8CF9-E99D-4DD4-B90B-41351866CD53}" type="pres">
      <dgm:prSet presAssocID="{AD06BBF0-F80F-43DF-93EC-300CFAA1A8F5}" presName="hierRoot2" presStyleCnt="0">
        <dgm:presLayoutVars>
          <dgm:hierBranch val="r"/>
        </dgm:presLayoutVars>
      </dgm:prSet>
      <dgm:spPr/>
    </dgm:pt>
    <dgm:pt modelId="{C65AC58A-C660-457D-A6BD-465F5CFD6393}" type="pres">
      <dgm:prSet presAssocID="{AD06BBF0-F80F-43DF-93EC-300CFAA1A8F5}" presName="rootComposite" presStyleCnt="0"/>
      <dgm:spPr/>
    </dgm:pt>
    <dgm:pt modelId="{84074624-4837-4170-B30E-0E23762B208E}" type="pres">
      <dgm:prSet presAssocID="{AD06BBF0-F80F-43DF-93EC-300CFAA1A8F5}" presName="rootText" presStyleLbl="node2" presStyleIdx="2" presStyleCnt="5" custScaleX="102599" custScaleY="71820" custLinFactNeighborX="-1201" custLinFactNeighborY="-6139">
        <dgm:presLayoutVars>
          <dgm:chPref val="3"/>
        </dgm:presLayoutVars>
      </dgm:prSet>
      <dgm:spPr/>
    </dgm:pt>
    <dgm:pt modelId="{B10F62B4-5B2A-4B49-87DF-E54AE65412E9}" type="pres">
      <dgm:prSet presAssocID="{AD06BBF0-F80F-43DF-93EC-300CFAA1A8F5}" presName="rootConnector" presStyleLbl="node2" presStyleIdx="2" presStyleCnt="5"/>
      <dgm:spPr/>
    </dgm:pt>
    <dgm:pt modelId="{21BAF059-87D7-4634-94E3-83BD642B7BA8}" type="pres">
      <dgm:prSet presAssocID="{AD06BBF0-F80F-43DF-93EC-300CFAA1A8F5}" presName="hierChild4" presStyleCnt="0"/>
      <dgm:spPr/>
    </dgm:pt>
    <dgm:pt modelId="{D511E2F5-52DF-4E46-86F0-8125D94EA593}" type="pres">
      <dgm:prSet presAssocID="{92F1A251-77EB-4DD9-93D1-81EB143788EE}" presName="Name50" presStyleLbl="parChTrans1D3" presStyleIdx="3" presStyleCnt="7"/>
      <dgm:spPr/>
    </dgm:pt>
    <dgm:pt modelId="{FB213DE0-0C4A-4D7A-BF43-D56569B0B157}" type="pres">
      <dgm:prSet presAssocID="{1E44BFDB-F681-4526-8592-BA558FA47A3E}" presName="hierRoot2" presStyleCnt="0">
        <dgm:presLayoutVars>
          <dgm:hierBranch val="init"/>
        </dgm:presLayoutVars>
      </dgm:prSet>
      <dgm:spPr/>
    </dgm:pt>
    <dgm:pt modelId="{42F43648-C521-4DCF-A27A-8CEE9BEEAE8E}" type="pres">
      <dgm:prSet presAssocID="{1E44BFDB-F681-4526-8592-BA558FA47A3E}" presName="rootComposite" presStyleCnt="0"/>
      <dgm:spPr/>
    </dgm:pt>
    <dgm:pt modelId="{D9BFDCF8-2B12-4F30-9C24-77472216222F}" type="pres">
      <dgm:prSet presAssocID="{1E44BFDB-F681-4526-8592-BA558FA47A3E}" presName="rootText" presStyleLbl="node3" presStyleIdx="3" presStyleCnt="7" custScaleX="92057" custScaleY="68183" custLinFactNeighborX="-10724" custLinFactNeighborY="-20979">
        <dgm:presLayoutVars>
          <dgm:chPref val="3"/>
        </dgm:presLayoutVars>
      </dgm:prSet>
      <dgm:spPr/>
    </dgm:pt>
    <dgm:pt modelId="{BF22C200-7C56-4865-9B22-F8D4B172C01B}" type="pres">
      <dgm:prSet presAssocID="{1E44BFDB-F681-4526-8592-BA558FA47A3E}" presName="rootConnector" presStyleLbl="node3" presStyleIdx="3" presStyleCnt="7"/>
      <dgm:spPr/>
    </dgm:pt>
    <dgm:pt modelId="{6B94E3D8-E69E-41D3-82C2-8C5D7E312892}" type="pres">
      <dgm:prSet presAssocID="{1E44BFDB-F681-4526-8592-BA558FA47A3E}" presName="hierChild4" presStyleCnt="0"/>
      <dgm:spPr/>
    </dgm:pt>
    <dgm:pt modelId="{8B1636A8-85CC-4617-8045-15C803C6ECB5}" type="pres">
      <dgm:prSet presAssocID="{1E44BFDB-F681-4526-8592-BA558FA47A3E}" presName="hierChild5" presStyleCnt="0"/>
      <dgm:spPr/>
    </dgm:pt>
    <dgm:pt modelId="{35E76647-7E04-4DD9-BD44-E48AC1B6439C}" type="pres">
      <dgm:prSet presAssocID="{AD06BBF0-F80F-43DF-93EC-300CFAA1A8F5}" presName="hierChild5" presStyleCnt="0"/>
      <dgm:spPr/>
    </dgm:pt>
    <dgm:pt modelId="{0C8F8BCB-DEAA-4075-AFB0-4FF244465752}" type="pres">
      <dgm:prSet presAssocID="{70529C6C-7571-4ED7-832B-23F726A69F23}" presName="Name37" presStyleLbl="parChTrans1D2" presStyleIdx="3" presStyleCnt="5"/>
      <dgm:spPr/>
    </dgm:pt>
    <dgm:pt modelId="{6B126DB9-44AC-438D-85CC-779B38A15BCA}" type="pres">
      <dgm:prSet presAssocID="{6E27AA43-A5B7-48A9-809A-78982F87B235}" presName="hierRoot2" presStyleCnt="0">
        <dgm:presLayoutVars>
          <dgm:hierBranch val="r"/>
        </dgm:presLayoutVars>
      </dgm:prSet>
      <dgm:spPr/>
    </dgm:pt>
    <dgm:pt modelId="{BC7D527A-CB05-497E-8EC4-467EE723D354}" type="pres">
      <dgm:prSet presAssocID="{6E27AA43-A5B7-48A9-809A-78982F87B235}" presName="rootComposite" presStyleCnt="0"/>
      <dgm:spPr/>
    </dgm:pt>
    <dgm:pt modelId="{7A60C972-84F5-4203-A6F4-75BEB0021125}" type="pres">
      <dgm:prSet presAssocID="{6E27AA43-A5B7-48A9-809A-78982F87B235}" presName="rootText" presStyleLbl="node2" presStyleIdx="3" presStyleCnt="5" custScaleX="102599" custScaleY="72712" custLinFactNeighborX="1547" custLinFactNeighborY="-8185">
        <dgm:presLayoutVars>
          <dgm:chPref val="3"/>
        </dgm:presLayoutVars>
      </dgm:prSet>
      <dgm:spPr/>
    </dgm:pt>
    <dgm:pt modelId="{52628BF6-911E-4BFA-A2FB-D41FE4994E9C}" type="pres">
      <dgm:prSet presAssocID="{6E27AA43-A5B7-48A9-809A-78982F87B235}" presName="rootConnector" presStyleLbl="node2" presStyleIdx="3" presStyleCnt="5"/>
      <dgm:spPr/>
    </dgm:pt>
    <dgm:pt modelId="{633FAE67-7672-40DD-93B7-DCF5035E5A62}" type="pres">
      <dgm:prSet presAssocID="{6E27AA43-A5B7-48A9-809A-78982F87B235}" presName="hierChild4" presStyleCnt="0"/>
      <dgm:spPr/>
    </dgm:pt>
    <dgm:pt modelId="{348F2832-9F7F-4ACD-A115-0198B9FF3A23}" type="pres">
      <dgm:prSet presAssocID="{F5BB0F7B-5C76-4E1C-BBEC-FD016974571A}" presName="Name50" presStyleLbl="parChTrans1D3" presStyleIdx="4" presStyleCnt="7"/>
      <dgm:spPr/>
    </dgm:pt>
    <dgm:pt modelId="{4C228599-FA03-48EA-A765-3EB800A034B5}" type="pres">
      <dgm:prSet presAssocID="{5FDBAAA6-B56B-4593-B819-CA2F0C345D48}" presName="hierRoot2" presStyleCnt="0">
        <dgm:presLayoutVars>
          <dgm:hierBranch val="init"/>
        </dgm:presLayoutVars>
      </dgm:prSet>
      <dgm:spPr/>
    </dgm:pt>
    <dgm:pt modelId="{73A7C197-3A7E-4357-B4E2-CBA437AE9E67}" type="pres">
      <dgm:prSet presAssocID="{5FDBAAA6-B56B-4593-B819-CA2F0C345D48}" presName="rootComposite" presStyleCnt="0"/>
      <dgm:spPr/>
    </dgm:pt>
    <dgm:pt modelId="{F378782E-21F7-4B28-82BE-3D6B1821A8BD}" type="pres">
      <dgm:prSet presAssocID="{5FDBAAA6-B56B-4593-B819-CA2F0C345D48}" presName="rootText" presStyleLbl="node3" presStyleIdx="4" presStyleCnt="7" custScaleX="90489" custScaleY="67028" custLinFactNeighborX="-3786" custLinFactNeighborY="-29291">
        <dgm:presLayoutVars>
          <dgm:chPref val="3"/>
        </dgm:presLayoutVars>
      </dgm:prSet>
      <dgm:spPr/>
    </dgm:pt>
    <dgm:pt modelId="{FCF51630-E019-4FC1-9FA7-0F3CD6301877}" type="pres">
      <dgm:prSet presAssocID="{5FDBAAA6-B56B-4593-B819-CA2F0C345D48}" presName="rootConnector" presStyleLbl="node3" presStyleIdx="4" presStyleCnt="7"/>
      <dgm:spPr/>
    </dgm:pt>
    <dgm:pt modelId="{165BEA08-9E5E-459E-BB64-3B4F99A78949}" type="pres">
      <dgm:prSet presAssocID="{5FDBAAA6-B56B-4593-B819-CA2F0C345D48}" presName="hierChild4" presStyleCnt="0"/>
      <dgm:spPr/>
    </dgm:pt>
    <dgm:pt modelId="{A6736175-E114-4F13-A830-7A8B71EB67AE}" type="pres">
      <dgm:prSet presAssocID="{5FDBAAA6-B56B-4593-B819-CA2F0C345D48}" presName="hierChild5" presStyleCnt="0"/>
      <dgm:spPr/>
    </dgm:pt>
    <dgm:pt modelId="{A0A53FB8-54E5-4A51-B166-6F7B07F926F9}" type="pres">
      <dgm:prSet presAssocID="{1E83F63E-49BD-4083-BF3F-85A7124DD607}" presName="Name50" presStyleLbl="parChTrans1D3" presStyleIdx="5" presStyleCnt="7"/>
      <dgm:spPr/>
    </dgm:pt>
    <dgm:pt modelId="{EE901A12-59D0-4D3C-ABE4-53E737B407DF}" type="pres">
      <dgm:prSet presAssocID="{8330B097-3F9E-4E24-8FE6-D3BA13B5DC7C}" presName="hierRoot2" presStyleCnt="0">
        <dgm:presLayoutVars>
          <dgm:hierBranch val="init"/>
        </dgm:presLayoutVars>
      </dgm:prSet>
      <dgm:spPr/>
    </dgm:pt>
    <dgm:pt modelId="{8995FA00-F2CD-4E9F-8EC3-A51155495479}" type="pres">
      <dgm:prSet presAssocID="{8330B097-3F9E-4E24-8FE6-D3BA13B5DC7C}" presName="rootComposite" presStyleCnt="0"/>
      <dgm:spPr/>
    </dgm:pt>
    <dgm:pt modelId="{202A080D-1B10-4DFA-A1C7-160864BC9075}" type="pres">
      <dgm:prSet presAssocID="{8330B097-3F9E-4E24-8FE6-D3BA13B5DC7C}" presName="rootText" presStyleLbl="node3" presStyleIdx="5" presStyleCnt="7" custScaleX="90489" custScaleY="67364" custLinFactNeighborX="-2587" custLinFactNeighborY="-48282">
        <dgm:presLayoutVars>
          <dgm:chPref val="3"/>
        </dgm:presLayoutVars>
      </dgm:prSet>
      <dgm:spPr/>
    </dgm:pt>
    <dgm:pt modelId="{E0CB10B6-6CA6-480D-9C29-35B35091AE4D}" type="pres">
      <dgm:prSet presAssocID="{8330B097-3F9E-4E24-8FE6-D3BA13B5DC7C}" presName="rootConnector" presStyleLbl="node3" presStyleIdx="5" presStyleCnt="7"/>
      <dgm:spPr/>
    </dgm:pt>
    <dgm:pt modelId="{117A271D-22F1-4148-8326-D19A8E0A37D5}" type="pres">
      <dgm:prSet presAssocID="{8330B097-3F9E-4E24-8FE6-D3BA13B5DC7C}" presName="hierChild4" presStyleCnt="0"/>
      <dgm:spPr/>
    </dgm:pt>
    <dgm:pt modelId="{C7CA4D95-6896-4FF5-8AC8-1C2F18267F7E}" type="pres">
      <dgm:prSet presAssocID="{8330B097-3F9E-4E24-8FE6-D3BA13B5DC7C}" presName="hierChild5" presStyleCnt="0"/>
      <dgm:spPr/>
    </dgm:pt>
    <dgm:pt modelId="{B23353AB-96D0-42B6-8D30-3614F2943702}" type="pres">
      <dgm:prSet presAssocID="{424ECD8D-AB3A-4AE2-98B1-E280207041E9}" presName="Name50" presStyleLbl="parChTrans1D3" presStyleIdx="6" presStyleCnt="7"/>
      <dgm:spPr/>
    </dgm:pt>
    <dgm:pt modelId="{7C7116EF-DF48-4219-AFBE-BC1ABB926371}" type="pres">
      <dgm:prSet presAssocID="{4B30609D-E064-4D45-8BC0-16F834BC04A0}" presName="hierRoot2" presStyleCnt="0">
        <dgm:presLayoutVars>
          <dgm:hierBranch val="init"/>
        </dgm:presLayoutVars>
      </dgm:prSet>
      <dgm:spPr/>
    </dgm:pt>
    <dgm:pt modelId="{372588BB-87B6-4C65-B659-262352376635}" type="pres">
      <dgm:prSet presAssocID="{4B30609D-E064-4D45-8BC0-16F834BC04A0}" presName="rootComposite" presStyleCnt="0"/>
      <dgm:spPr/>
    </dgm:pt>
    <dgm:pt modelId="{787EB29D-7E7B-4F67-A78F-F1001469059B}" type="pres">
      <dgm:prSet presAssocID="{4B30609D-E064-4D45-8BC0-16F834BC04A0}" presName="rootText" presStyleLbl="node3" presStyleIdx="6" presStyleCnt="7" custScaleX="90489" custScaleY="67567" custLinFactNeighborX="-1491" custLinFactNeighborY="-72223">
        <dgm:presLayoutVars>
          <dgm:chPref val="3"/>
        </dgm:presLayoutVars>
      </dgm:prSet>
      <dgm:spPr/>
    </dgm:pt>
    <dgm:pt modelId="{00485779-F5C0-4E05-B54F-2D43F1AC2401}" type="pres">
      <dgm:prSet presAssocID="{4B30609D-E064-4D45-8BC0-16F834BC04A0}" presName="rootConnector" presStyleLbl="node3" presStyleIdx="6" presStyleCnt="7"/>
      <dgm:spPr/>
    </dgm:pt>
    <dgm:pt modelId="{A81BE4E1-8FB7-4931-9327-B840AF33A4EB}" type="pres">
      <dgm:prSet presAssocID="{4B30609D-E064-4D45-8BC0-16F834BC04A0}" presName="hierChild4" presStyleCnt="0"/>
      <dgm:spPr/>
    </dgm:pt>
    <dgm:pt modelId="{D113C6A0-E2F7-46BE-974B-DD56B61AF17C}" type="pres">
      <dgm:prSet presAssocID="{4B30609D-E064-4D45-8BC0-16F834BC04A0}" presName="hierChild5" presStyleCnt="0"/>
      <dgm:spPr/>
    </dgm:pt>
    <dgm:pt modelId="{5C613586-54EE-4A31-8D45-E642E56ECD59}" type="pres">
      <dgm:prSet presAssocID="{6E27AA43-A5B7-48A9-809A-78982F87B235}" presName="hierChild5" presStyleCnt="0"/>
      <dgm:spPr/>
    </dgm:pt>
    <dgm:pt modelId="{69E40326-B136-4846-98DB-9138628DE717}" type="pres">
      <dgm:prSet presAssocID="{3ED9DE32-8D8C-47F7-906E-9A4986BFDB6B}" presName="Name37" presStyleLbl="parChTrans1D2" presStyleIdx="4" presStyleCnt="5"/>
      <dgm:spPr/>
    </dgm:pt>
    <dgm:pt modelId="{8099D252-5C4A-4383-A005-655076E415A0}" type="pres">
      <dgm:prSet presAssocID="{1AD61A1B-9F71-48D8-8B5B-9DA3BF04AEF2}" presName="hierRoot2" presStyleCnt="0">
        <dgm:presLayoutVars>
          <dgm:hierBranch val="init"/>
        </dgm:presLayoutVars>
      </dgm:prSet>
      <dgm:spPr/>
    </dgm:pt>
    <dgm:pt modelId="{8BAA645A-FC3D-4C36-926D-1150EEAB4F06}" type="pres">
      <dgm:prSet presAssocID="{1AD61A1B-9F71-48D8-8B5B-9DA3BF04AEF2}" presName="rootComposite" presStyleCnt="0"/>
      <dgm:spPr/>
    </dgm:pt>
    <dgm:pt modelId="{B3173C2A-EF6D-45F9-A45F-DE421B519B06}" type="pres">
      <dgm:prSet presAssocID="{1AD61A1B-9F71-48D8-8B5B-9DA3BF04AEF2}" presName="rootText" presStyleLbl="node2" presStyleIdx="4" presStyleCnt="5" custScaleX="102599" custScaleY="72712" custLinFactNeighborX="1201" custLinFactNeighborY="-9604">
        <dgm:presLayoutVars>
          <dgm:chPref val="3"/>
        </dgm:presLayoutVars>
      </dgm:prSet>
      <dgm:spPr/>
    </dgm:pt>
    <dgm:pt modelId="{399F711E-2EE7-4B6C-BF45-877FF62B33CC}" type="pres">
      <dgm:prSet presAssocID="{1AD61A1B-9F71-48D8-8B5B-9DA3BF04AEF2}" presName="rootConnector" presStyleLbl="node2" presStyleIdx="4" presStyleCnt="5"/>
      <dgm:spPr/>
    </dgm:pt>
    <dgm:pt modelId="{FF30F3D3-60C9-4152-B230-354C013325DF}" type="pres">
      <dgm:prSet presAssocID="{1AD61A1B-9F71-48D8-8B5B-9DA3BF04AEF2}" presName="hierChild4" presStyleCnt="0"/>
      <dgm:spPr/>
    </dgm:pt>
    <dgm:pt modelId="{608962F4-349B-4949-AC83-E782B040941A}" type="pres">
      <dgm:prSet presAssocID="{1AD61A1B-9F71-48D8-8B5B-9DA3BF04AEF2}" presName="hierChild5" presStyleCnt="0"/>
      <dgm:spPr/>
    </dgm:pt>
    <dgm:pt modelId="{0C42EAC7-D8A0-4665-B6A1-579B868C2F71}" type="pres">
      <dgm:prSet presAssocID="{5985AB7D-9341-41B7-B717-BC6FB4D12C16}" presName="hierChild3" presStyleCnt="0"/>
      <dgm:spPr/>
    </dgm:pt>
    <dgm:pt modelId="{A5056128-1D08-493B-8CCC-461F76E9259A}" type="pres">
      <dgm:prSet presAssocID="{7ED60429-21FE-4DC0-BD01-C1C72F67EEBB}" presName="hierRoot1" presStyleCnt="0">
        <dgm:presLayoutVars>
          <dgm:hierBranch val="init"/>
        </dgm:presLayoutVars>
      </dgm:prSet>
      <dgm:spPr/>
    </dgm:pt>
    <dgm:pt modelId="{94117C92-7EB9-44CA-B7E1-DB6BA032A07D}" type="pres">
      <dgm:prSet presAssocID="{7ED60429-21FE-4DC0-BD01-C1C72F67EEBB}" presName="rootComposite1" presStyleCnt="0"/>
      <dgm:spPr/>
    </dgm:pt>
    <dgm:pt modelId="{C706FDCE-4B26-4BEB-B3F3-912FCF932AC3}" type="pres">
      <dgm:prSet presAssocID="{7ED60429-21FE-4DC0-BD01-C1C72F67EEBB}" presName="rootText1" presStyleLbl="node0" presStyleIdx="1" presStyleCnt="2" custScaleX="90389" custScaleY="68046" custLinFactNeighborX="-13035" custLinFactNeighborY="12522">
        <dgm:presLayoutVars>
          <dgm:chPref val="3"/>
        </dgm:presLayoutVars>
      </dgm:prSet>
      <dgm:spPr/>
    </dgm:pt>
    <dgm:pt modelId="{887F89C9-7C98-44C7-B78C-F2B609701283}" type="pres">
      <dgm:prSet presAssocID="{7ED60429-21FE-4DC0-BD01-C1C72F67EEBB}" presName="rootConnector1" presStyleLbl="node1" presStyleIdx="0" presStyleCnt="0"/>
      <dgm:spPr/>
    </dgm:pt>
    <dgm:pt modelId="{40D76023-515F-4DD3-930C-73E88F8CD1EF}" type="pres">
      <dgm:prSet presAssocID="{7ED60429-21FE-4DC0-BD01-C1C72F67EEBB}" presName="hierChild2" presStyleCnt="0"/>
      <dgm:spPr/>
    </dgm:pt>
    <dgm:pt modelId="{0428D07F-09BA-4FE1-86AB-B012A92E3683}" type="pres">
      <dgm:prSet presAssocID="{7ED60429-21FE-4DC0-BD01-C1C72F67EEBB}" presName="hierChild3" presStyleCnt="0"/>
      <dgm:spPr/>
    </dgm:pt>
  </dgm:ptLst>
  <dgm:cxnLst>
    <dgm:cxn modelId="{DE016205-C586-437B-8426-FA7904BE32B2}" srcId="{5985AB7D-9341-41B7-B717-BC6FB4D12C16}" destId="{D63DDE46-0CF4-4BDA-A456-0367B6BBA3E1}" srcOrd="0" destOrd="0" parTransId="{FC18D4C1-B96F-4C7A-9C38-FCDF11B16A1A}" sibTransId="{CD59CCB5-ED5D-42EC-B824-E0F6F69D21E6}"/>
    <dgm:cxn modelId="{C862CE0C-AB1B-4CAF-AEAB-B789193A9821}" type="presOf" srcId="{D63DDE46-0CF4-4BDA-A456-0367B6BBA3E1}" destId="{0C3A18F1-EE67-44A8-9A2E-C1ADC65EFF8B}" srcOrd="0" destOrd="0" presId="urn:microsoft.com/office/officeart/2005/8/layout/orgChart1"/>
    <dgm:cxn modelId="{E6137512-A97A-4C3B-B633-37C6E28F08EC}" type="presOf" srcId="{6E27AA43-A5B7-48A9-809A-78982F87B235}" destId="{7A60C972-84F5-4203-A6F4-75BEB0021125}" srcOrd="0" destOrd="0" presId="urn:microsoft.com/office/officeart/2005/8/layout/orgChart1"/>
    <dgm:cxn modelId="{B0ED371C-302E-4D91-8DA5-D33B9451D385}" type="presOf" srcId="{1E44BFDB-F681-4526-8592-BA558FA47A3E}" destId="{BF22C200-7C56-4865-9B22-F8D4B172C01B}" srcOrd="1" destOrd="0" presId="urn:microsoft.com/office/officeart/2005/8/layout/orgChart1"/>
    <dgm:cxn modelId="{A2CDFE1D-6660-437E-A46D-52F957A3AE23}" type="presOf" srcId="{D63DDE46-0CF4-4BDA-A456-0367B6BBA3E1}" destId="{B218995A-14A6-40CC-AB4B-2DDE755A1E77}" srcOrd="1" destOrd="0" presId="urn:microsoft.com/office/officeart/2005/8/layout/orgChart1"/>
    <dgm:cxn modelId="{F358EC1E-CF2C-4C84-8A9B-E06DDD2BCA4B}" type="presOf" srcId="{11074204-15A6-4D03-890F-314B42495997}" destId="{A538E049-75D4-4D60-808D-2CB7ECC6FC55}" srcOrd="1" destOrd="0" presId="urn:microsoft.com/office/officeart/2005/8/layout/orgChart1"/>
    <dgm:cxn modelId="{136D0620-3687-4762-A38A-A1EF3ED72173}" type="presOf" srcId="{09D29263-B3AA-4DE7-A713-432DFEBAB51F}" destId="{5DAB3CA0-81F1-4E64-9D77-DF4EBEAD25DB}" srcOrd="0" destOrd="0" presId="urn:microsoft.com/office/officeart/2005/8/layout/orgChart1"/>
    <dgm:cxn modelId="{99E15C20-F0F8-4B54-A04D-45F24DCB1498}" type="presOf" srcId="{0B36CF51-5E5D-4A1C-B914-AB1A8C23E550}" destId="{AE420A5D-98D7-4EBE-9876-6BB975F13421}" srcOrd="0" destOrd="0" presId="urn:microsoft.com/office/officeart/2005/8/layout/orgChart1"/>
    <dgm:cxn modelId="{13B59B32-3794-40AA-8D16-F0E7F594B45E}" type="presOf" srcId="{7ED60429-21FE-4DC0-BD01-C1C72F67EEBB}" destId="{887F89C9-7C98-44C7-B78C-F2B609701283}" srcOrd="1" destOrd="0" presId="urn:microsoft.com/office/officeart/2005/8/layout/orgChart1"/>
    <dgm:cxn modelId="{667BA536-00B9-4146-9680-F7F6E41D93D5}" type="presOf" srcId="{1E44BFDB-F681-4526-8592-BA558FA47A3E}" destId="{D9BFDCF8-2B12-4F30-9C24-77472216222F}" srcOrd="0" destOrd="0" presId="urn:microsoft.com/office/officeart/2005/8/layout/orgChart1"/>
    <dgm:cxn modelId="{6F542B3B-386A-4BE1-8B2D-BA572230C0E1}" type="presOf" srcId="{B203CC17-A815-4193-8927-7AF313C8FECE}" destId="{9FA65552-F9C5-4129-AB1A-F125D721DA6F}" srcOrd="0" destOrd="0" presId="urn:microsoft.com/office/officeart/2005/8/layout/orgChart1"/>
    <dgm:cxn modelId="{F2C4713D-4066-4851-98F6-9FDE0397DF37}" type="presOf" srcId="{D2C387C7-947E-4D50-ACC6-6BD24CB2227F}" destId="{686DC13F-CC78-485B-BC2E-C76BFF43DA92}" srcOrd="0" destOrd="0" presId="urn:microsoft.com/office/officeart/2005/8/layout/orgChart1"/>
    <dgm:cxn modelId="{3ED28044-6412-4F86-AD4C-58EDAAC90A46}" srcId="{AD06BBF0-F80F-43DF-93EC-300CFAA1A8F5}" destId="{1E44BFDB-F681-4526-8592-BA558FA47A3E}" srcOrd="0" destOrd="0" parTransId="{92F1A251-77EB-4DD9-93D1-81EB143788EE}" sibTransId="{2028A0E3-970C-4CED-AC9E-65DDDEF59DEE}"/>
    <dgm:cxn modelId="{F7643965-9AE0-4EAB-96EF-502BACB2718C}" type="presOf" srcId="{6E27AA43-A5B7-48A9-809A-78982F87B235}" destId="{52628BF6-911E-4BFA-A2FB-D41FE4994E9C}" srcOrd="1" destOrd="0" presId="urn:microsoft.com/office/officeart/2005/8/layout/orgChart1"/>
    <dgm:cxn modelId="{765CF349-A714-4BCF-A50F-CBD448A9D818}" type="presOf" srcId="{1AD61A1B-9F71-48D8-8B5B-9DA3BF04AEF2}" destId="{B3173C2A-EF6D-45F9-A45F-DE421B519B06}" srcOrd="0" destOrd="0" presId="urn:microsoft.com/office/officeart/2005/8/layout/orgChart1"/>
    <dgm:cxn modelId="{A0E3F96A-2F0A-49C8-8A8D-820D8026DB26}" srcId="{EF60DEC2-FABA-4A19-82EA-6924C58F82D4}" destId="{7ED60429-21FE-4DC0-BD01-C1C72F67EEBB}" srcOrd="1" destOrd="0" parTransId="{B549FC00-A8EB-4F56-B757-514ED153FEF7}" sibTransId="{CED7C74C-73EE-43F9-89E6-46CFC29A0D5E}"/>
    <dgm:cxn modelId="{2AB00C4B-8261-491E-B851-5DE4C9FDA61A}" type="presOf" srcId="{6764E2E3-F8BC-421A-9A12-66C108CFFE72}" destId="{1479F6A6-75B3-4843-9360-2D6CEBE8E309}" srcOrd="0" destOrd="0" presId="urn:microsoft.com/office/officeart/2005/8/layout/orgChart1"/>
    <dgm:cxn modelId="{260FDF6E-9685-4862-855F-AFDE280E258D}" type="presOf" srcId="{7ED60429-21FE-4DC0-BD01-C1C72F67EEBB}" destId="{C706FDCE-4B26-4BEB-B3F3-912FCF932AC3}" srcOrd="0" destOrd="0" presId="urn:microsoft.com/office/officeart/2005/8/layout/orgChart1"/>
    <dgm:cxn modelId="{A3B90E71-4EEF-488A-9970-47D008449FBC}" type="presOf" srcId="{92F1A251-77EB-4DD9-93D1-81EB143788EE}" destId="{D511E2F5-52DF-4E46-86F0-8125D94EA593}" srcOrd="0" destOrd="0" presId="urn:microsoft.com/office/officeart/2005/8/layout/orgChart1"/>
    <dgm:cxn modelId="{AD356F51-9BBA-4FF4-AC3C-9F618F3A6D25}" type="presOf" srcId="{897AFB39-6E14-4DE2-BA17-394D169CE00A}" destId="{B01160E9-9537-4BF4-8EE5-5DD752790C3E}" srcOrd="0" destOrd="0" presId="urn:microsoft.com/office/officeart/2005/8/layout/orgChart1"/>
    <dgm:cxn modelId="{8F03A073-A0F1-4CFF-8401-1B5DF8941F70}" type="presOf" srcId="{5985AB7D-9341-41B7-B717-BC6FB4D12C16}" destId="{538A3C0B-571B-4338-9BA3-6ACD2E61FE00}" srcOrd="1" destOrd="0" presId="urn:microsoft.com/office/officeart/2005/8/layout/orgChart1"/>
    <dgm:cxn modelId="{DA756254-93C9-43E0-88A7-1B6331595D36}" srcId="{6E27AA43-A5B7-48A9-809A-78982F87B235}" destId="{5FDBAAA6-B56B-4593-B819-CA2F0C345D48}" srcOrd="0" destOrd="0" parTransId="{F5BB0F7B-5C76-4E1C-BBEC-FD016974571A}" sibTransId="{8AD116E9-FD5C-4AF4-A00E-585B4593F550}"/>
    <dgm:cxn modelId="{22525E58-3A44-490B-8773-B7B4DAACAFF3}" type="presOf" srcId="{F5BB0F7B-5C76-4E1C-BBEC-FD016974571A}" destId="{348F2832-9F7F-4ACD-A115-0198B9FF3A23}" srcOrd="0" destOrd="0" presId="urn:microsoft.com/office/officeart/2005/8/layout/orgChart1"/>
    <dgm:cxn modelId="{26F6DF7A-6207-4137-B99D-A9069ED3E765}" srcId="{EF60DEC2-FABA-4A19-82EA-6924C58F82D4}" destId="{5985AB7D-9341-41B7-B717-BC6FB4D12C16}" srcOrd="0" destOrd="0" parTransId="{F8A74B3E-3BE9-43C9-9B24-ED28A8552504}" sibTransId="{5780D6FB-8FB2-4729-A83F-597072474068}"/>
    <dgm:cxn modelId="{B865B97B-D6D3-49F9-972E-2DD638E95893}" srcId="{5985AB7D-9341-41B7-B717-BC6FB4D12C16}" destId="{11074204-15A6-4D03-890F-314B42495997}" srcOrd="1" destOrd="0" parTransId="{897AFB39-6E14-4DE2-BA17-394D169CE00A}" sibTransId="{83725768-00C4-4BF2-8E3C-3227C4446A4D}"/>
    <dgm:cxn modelId="{BBA86180-1ADC-46A4-8791-2F6943E03F2E}" type="presOf" srcId="{AD06BBF0-F80F-43DF-93EC-300CFAA1A8F5}" destId="{B10F62B4-5B2A-4B49-87DF-E54AE65412E9}" srcOrd="1" destOrd="0" presId="urn:microsoft.com/office/officeart/2005/8/layout/orgChart1"/>
    <dgm:cxn modelId="{93D0F184-37BE-440D-B956-76E335A59BE7}" srcId="{6E27AA43-A5B7-48A9-809A-78982F87B235}" destId="{4B30609D-E064-4D45-8BC0-16F834BC04A0}" srcOrd="2" destOrd="0" parTransId="{424ECD8D-AB3A-4AE2-98B1-E280207041E9}" sibTransId="{019CDDB3-C5E3-4A21-A777-E16E9ED2D219}"/>
    <dgm:cxn modelId="{2516E189-BB8C-41B5-BB58-9286E5F5C599}" type="presOf" srcId="{11074204-15A6-4D03-890F-314B42495997}" destId="{C8627ADA-3563-426B-9136-015BD5ACD9E3}" srcOrd="0" destOrd="0" presId="urn:microsoft.com/office/officeart/2005/8/layout/orgChart1"/>
    <dgm:cxn modelId="{80FF248A-4CDF-44BD-8915-36380F57FA88}" type="presOf" srcId="{70529C6C-7571-4ED7-832B-23F726A69F23}" destId="{0C8F8BCB-DEAA-4075-AFB0-4FF244465752}" srcOrd="0" destOrd="0" presId="urn:microsoft.com/office/officeart/2005/8/layout/orgChart1"/>
    <dgm:cxn modelId="{8957838E-8177-4544-88A9-D771696218BD}" type="presOf" srcId="{B203CC17-A815-4193-8927-7AF313C8FECE}" destId="{182BBC60-7D68-4E55-801E-7AB841E359F9}" srcOrd="1" destOrd="0" presId="urn:microsoft.com/office/officeart/2005/8/layout/orgChart1"/>
    <dgm:cxn modelId="{8D82318F-1E95-4BD4-80EF-9F3796CDEDFA}" type="presOf" srcId="{1AD61A1B-9F71-48D8-8B5B-9DA3BF04AEF2}" destId="{399F711E-2EE7-4B6C-BF45-877FF62B33CC}" srcOrd="1" destOrd="0" presId="urn:microsoft.com/office/officeart/2005/8/layout/orgChart1"/>
    <dgm:cxn modelId="{BB8AF592-84AA-4C54-BED2-5FDB79A0DFE6}" type="presOf" srcId="{4B30609D-E064-4D45-8BC0-16F834BC04A0}" destId="{787EB29D-7E7B-4F67-A78F-F1001469059B}" srcOrd="0" destOrd="0" presId="urn:microsoft.com/office/officeart/2005/8/layout/orgChart1"/>
    <dgm:cxn modelId="{2A48D593-5FA9-49A4-86CC-FFD96D386FE5}" type="presOf" srcId="{D2C387C7-947E-4D50-ACC6-6BD24CB2227F}" destId="{2A3BDCB2-DAD5-4430-922E-D1A7C5D48DB3}" srcOrd="1" destOrd="0" presId="urn:microsoft.com/office/officeart/2005/8/layout/orgChart1"/>
    <dgm:cxn modelId="{7F679398-C63F-454D-B769-7B1DFCF5A3A2}" srcId="{D63DDE46-0CF4-4BDA-A456-0367B6BBA3E1}" destId="{B203CC17-A815-4193-8927-7AF313C8FECE}" srcOrd="1" destOrd="0" parTransId="{6764E2E3-F8BC-421A-9A12-66C108CFFE72}" sibTransId="{861BC538-9B80-43AF-AAC1-EC6A7CE51C2C}"/>
    <dgm:cxn modelId="{FEFC079B-8BF8-4502-BC44-26ED268A00C5}" type="presOf" srcId="{EF60DEC2-FABA-4A19-82EA-6924C58F82D4}" destId="{257DCBA4-CE5F-4700-836F-D0D8AA0B7770}" srcOrd="0" destOrd="0" presId="urn:microsoft.com/office/officeart/2005/8/layout/orgChart1"/>
    <dgm:cxn modelId="{2A0291A5-F9E7-491A-A5F2-E79E8BC5B51D}" srcId="{6E27AA43-A5B7-48A9-809A-78982F87B235}" destId="{8330B097-3F9E-4E24-8FE6-D3BA13B5DC7C}" srcOrd="1" destOrd="0" parTransId="{1E83F63E-49BD-4083-BF3F-85A7124DD607}" sibTransId="{3E31ABC2-AC46-40A2-B188-9942A462FB78}"/>
    <dgm:cxn modelId="{41D46DA7-EB7A-4932-BE5E-010D963E8C5B}" type="presOf" srcId="{5985AB7D-9341-41B7-B717-BC6FB4D12C16}" destId="{062C6AC2-5B56-4237-A204-35A56E55C160}" srcOrd="0" destOrd="0" presId="urn:microsoft.com/office/officeart/2005/8/layout/orgChart1"/>
    <dgm:cxn modelId="{373018A9-8F90-451F-8A6C-C6910291BD24}" srcId="{5985AB7D-9341-41B7-B717-BC6FB4D12C16}" destId="{6E27AA43-A5B7-48A9-809A-78982F87B235}" srcOrd="3" destOrd="0" parTransId="{70529C6C-7571-4ED7-832B-23F726A69F23}" sibTransId="{BAD09CA4-A46C-4847-AC82-48BDEF2E5AC1}"/>
    <dgm:cxn modelId="{C7C1FDA9-384E-4947-8002-AE2C7EA8D483}" type="presOf" srcId="{CD736DD6-4349-4C6C-A30A-F8953CB636B6}" destId="{2AFE9A33-FBBD-4DD9-B490-A03755217B09}" srcOrd="0" destOrd="0" presId="urn:microsoft.com/office/officeart/2005/8/layout/orgChart1"/>
    <dgm:cxn modelId="{DAB68DAE-0ACE-41F8-BF86-A37464C2910E}" type="presOf" srcId="{FC18D4C1-B96F-4C7A-9C38-FCDF11B16A1A}" destId="{775686F1-A6B7-484F-BE2B-5DB406FB7FFE}" srcOrd="0" destOrd="0" presId="urn:microsoft.com/office/officeart/2005/8/layout/orgChart1"/>
    <dgm:cxn modelId="{F624BFAE-41BC-4527-9AB9-F515D9F316BA}" srcId="{5985AB7D-9341-41B7-B717-BC6FB4D12C16}" destId="{AD06BBF0-F80F-43DF-93EC-300CFAA1A8F5}" srcOrd="2" destOrd="0" parTransId="{CD736DD6-4349-4C6C-A30A-F8953CB636B6}" sibTransId="{3F8427A1-0F83-4034-8B67-D57B2ABF7025}"/>
    <dgm:cxn modelId="{22BBFFB7-AF3D-4451-B503-7714DAB85194}" type="presOf" srcId="{8330B097-3F9E-4E24-8FE6-D3BA13B5DC7C}" destId="{E0CB10B6-6CA6-480D-9C29-35B35091AE4D}" srcOrd="1" destOrd="0" presId="urn:microsoft.com/office/officeart/2005/8/layout/orgChart1"/>
    <dgm:cxn modelId="{DA8F3ABE-9B9D-4EB5-B959-C8AA91619475}" type="presOf" srcId="{5FDBAAA6-B56B-4593-B819-CA2F0C345D48}" destId="{FCF51630-E019-4FC1-9FA7-0F3CD6301877}" srcOrd="1" destOrd="0" presId="urn:microsoft.com/office/officeart/2005/8/layout/orgChart1"/>
    <dgm:cxn modelId="{2972CBBF-2B33-41AF-9E0A-366C2442B09F}" srcId="{D63DDE46-0CF4-4BDA-A456-0367B6BBA3E1}" destId="{D2C387C7-947E-4D50-ACC6-6BD24CB2227F}" srcOrd="0" destOrd="0" parTransId="{31B147A4-F414-4ED7-8430-C5DEBD4058A0}" sibTransId="{D6DD3DBE-F499-4840-8DEB-AA52DDB2A68D}"/>
    <dgm:cxn modelId="{E3FB0EC8-0983-47E3-A5D4-9AF0A84F39F3}" type="presOf" srcId="{4B30609D-E064-4D45-8BC0-16F834BC04A0}" destId="{00485779-F5C0-4E05-B54F-2D43F1AC2401}" srcOrd="1" destOrd="0" presId="urn:microsoft.com/office/officeart/2005/8/layout/orgChart1"/>
    <dgm:cxn modelId="{C1136FC9-1F48-4431-BFA3-C06D35B43F73}" type="presOf" srcId="{AD06BBF0-F80F-43DF-93EC-300CFAA1A8F5}" destId="{84074624-4837-4170-B30E-0E23762B208E}" srcOrd="0" destOrd="0" presId="urn:microsoft.com/office/officeart/2005/8/layout/orgChart1"/>
    <dgm:cxn modelId="{E0D662CD-882B-482D-A77F-C8FD1FA8DD72}" type="presOf" srcId="{1E83F63E-49BD-4083-BF3F-85A7124DD607}" destId="{A0A53FB8-54E5-4A51-B166-6F7B07F926F9}" srcOrd="0" destOrd="0" presId="urn:microsoft.com/office/officeart/2005/8/layout/orgChart1"/>
    <dgm:cxn modelId="{4196A6D6-699E-4FEF-BCD8-8C4F65351E52}" type="presOf" srcId="{5FDBAAA6-B56B-4593-B819-CA2F0C345D48}" destId="{F378782E-21F7-4B28-82BE-3D6B1821A8BD}" srcOrd="0" destOrd="0" presId="urn:microsoft.com/office/officeart/2005/8/layout/orgChart1"/>
    <dgm:cxn modelId="{31E38FDC-B192-4017-A43D-843857B1CC8C}" srcId="{5985AB7D-9341-41B7-B717-BC6FB4D12C16}" destId="{1AD61A1B-9F71-48D8-8B5B-9DA3BF04AEF2}" srcOrd="4" destOrd="0" parTransId="{3ED9DE32-8D8C-47F7-906E-9A4986BFDB6B}" sibTransId="{955CACEF-BED6-474E-8647-BB1B5C9DB690}"/>
    <dgm:cxn modelId="{DD35DDDF-9BD7-4754-B40D-001A2F475150}" type="presOf" srcId="{3ED9DE32-8D8C-47F7-906E-9A4986BFDB6B}" destId="{69E40326-B136-4846-98DB-9138628DE717}" srcOrd="0" destOrd="0" presId="urn:microsoft.com/office/officeart/2005/8/layout/orgChart1"/>
    <dgm:cxn modelId="{4EB6ECE4-EEAB-4847-A9C3-D0AEDAE52570}" srcId="{11074204-15A6-4D03-890F-314B42495997}" destId="{0B36CF51-5E5D-4A1C-B914-AB1A8C23E550}" srcOrd="0" destOrd="0" parTransId="{09D29263-B3AA-4DE7-A713-432DFEBAB51F}" sibTransId="{72130DE3-538D-496C-A23D-6231A3CF24B4}"/>
    <dgm:cxn modelId="{DFC1B4EB-206C-49BC-AD44-EED0909B0767}" type="presOf" srcId="{0B36CF51-5E5D-4A1C-B914-AB1A8C23E550}" destId="{C34F1CFB-A1D8-4C6D-BF24-A2A8A01C1C7A}" srcOrd="1" destOrd="0" presId="urn:microsoft.com/office/officeart/2005/8/layout/orgChart1"/>
    <dgm:cxn modelId="{BF9819FA-DF57-41E7-9906-8D739BDB372C}" type="presOf" srcId="{424ECD8D-AB3A-4AE2-98B1-E280207041E9}" destId="{B23353AB-96D0-42B6-8D30-3614F2943702}" srcOrd="0" destOrd="0" presId="urn:microsoft.com/office/officeart/2005/8/layout/orgChart1"/>
    <dgm:cxn modelId="{15AA9FFA-29E6-457B-BA54-B6B63FDB3A9B}" type="presOf" srcId="{8330B097-3F9E-4E24-8FE6-D3BA13B5DC7C}" destId="{202A080D-1B10-4DFA-A1C7-160864BC9075}" srcOrd="0" destOrd="0" presId="urn:microsoft.com/office/officeart/2005/8/layout/orgChart1"/>
    <dgm:cxn modelId="{290820FF-D39C-468D-AD4F-052AEAE42C77}" type="presOf" srcId="{31B147A4-F414-4ED7-8430-C5DEBD4058A0}" destId="{4D1293D8-B037-4A52-A493-4C6CAF8B0C21}" srcOrd="0" destOrd="0" presId="urn:microsoft.com/office/officeart/2005/8/layout/orgChart1"/>
    <dgm:cxn modelId="{D34F9CCA-2E65-46C6-9928-3111345BD2E3}" type="presParOf" srcId="{257DCBA4-CE5F-4700-836F-D0D8AA0B7770}" destId="{2CC3C9AC-DBEF-49D6-894F-8801391BA3C2}" srcOrd="0" destOrd="0" presId="urn:microsoft.com/office/officeart/2005/8/layout/orgChart1"/>
    <dgm:cxn modelId="{BEC96368-2606-40E4-B7A6-8B97FD7B9A87}" type="presParOf" srcId="{2CC3C9AC-DBEF-49D6-894F-8801391BA3C2}" destId="{9DE32266-2E4D-41B9-844F-7DAFA8A66DB5}" srcOrd="0" destOrd="0" presId="urn:microsoft.com/office/officeart/2005/8/layout/orgChart1"/>
    <dgm:cxn modelId="{A8F19D31-4D9D-45E3-9F44-92A0BB69CD22}" type="presParOf" srcId="{9DE32266-2E4D-41B9-844F-7DAFA8A66DB5}" destId="{062C6AC2-5B56-4237-A204-35A56E55C160}" srcOrd="0" destOrd="0" presId="urn:microsoft.com/office/officeart/2005/8/layout/orgChart1"/>
    <dgm:cxn modelId="{F1E067E8-25B5-4536-9B77-DE7EB965B731}" type="presParOf" srcId="{9DE32266-2E4D-41B9-844F-7DAFA8A66DB5}" destId="{538A3C0B-571B-4338-9BA3-6ACD2E61FE00}" srcOrd="1" destOrd="0" presId="urn:microsoft.com/office/officeart/2005/8/layout/orgChart1"/>
    <dgm:cxn modelId="{D66A20EA-42DE-4BAB-BA1D-388AD5FC8A68}" type="presParOf" srcId="{2CC3C9AC-DBEF-49D6-894F-8801391BA3C2}" destId="{EEDF403D-81C1-4A2B-8E5D-98AE3B19F7C8}" srcOrd="1" destOrd="0" presId="urn:microsoft.com/office/officeart/2005/8/layout/orgChart1"/>
    <dgm:cxn modelId="{2A6EFABE-5569-4DCF-A6A7-981AFC7C0856}" type="presParOf" srcId="{EEDF403D-81C1-4A2B-8E5D-98AE3B19F7C8}" destId="{775686F1-A6B7-484F-BE2B-5DB406FB7FFE}" srcOrd="0" destOrd="0" presId="urn:microsoft.com/office/officeart/2005/8/layout/orgChart1"/>
    <dgm:cxn modelId="{55EDE081-8DD6-48D0-9B80-6F7288457E65}" type="presParOf" srcId="{EEDF403D-81C1-4A2B-8E5D-98AE3B19F7C8}" destId="{6280A5C3-CF28-432E-8B8D-A0CE97C2F87D}" srcOrd="1" destOrd="0" presId="urn:microsoft.com/office/officeart/2005/8/layout/orgChart1"/>
    <dgm:cxn modelId="{A1B5009A-3D14-479A-8D25-27F75026E779}" type="presParOf" srcId="{6280A5C3-CF28-432E-8B8D-A0CE97C2F87D}" destId="{F1F24B5D-1FF2-4D78-AAD3-80AA2C9B2C86}" srcOrd="0" destOrd="0" presId="urn:microsoft.com/office/officeart/2005/8/layout/orgChart1"/>
    <dgm:cxn modelId="{0C8F2D42-64A4-40D3-A968-1EEE157F4D85}" type="presParOf" srcId="{F1F24B5D-1FF2-4D78-AAD3-80AA2C9B2C86}" destId="{0C3A18F1-EE67-44A8-9A2E-C1ADC65EFF8B}" srcOrd="0" destOrd="0" presId="urn:microsoft.com/office/officeart/2005/8/layout/orgChart1"/>
    <dgm:cxn modelId="{E0CA169D-179F-40AE-BA58-52B52949D97A}" type="presParOf" srcId="{F1F24B5D-1FF2-4D78-AAD3-80AA2C9B2C86}" destId="{B218995A-14A6-40CC-AB4B-2DDE755A1E77}" srcOrd="1" destOrd="0" presId="urn:microsoft.com/office/officeart/2005/8/layout/orgChart1"/>
    <dgm:cxn modelId="{9AC410BE-4BD6-4B4D-A230-0E5249B6E9B7}" type="presParOf" srcId="{6280A5C3-CF28-432E-8B8D-A0CE97C2F87D}" destId="{7A86BDF6-A939-40EE-9021-3EF1175135E5}" srcOrd="1" destOrd="0" presId="urn:microsoft.com/office/officeart/2005/8/layout/orgChart1"/>
    <dgm:cxn modelId="{C617C63E-C9FD-4BF8-A7BB-CAB8323C6016}" type="presParOf" srcId="{7A86BDF6-A939-40EE-9021-3EF1175135E5}" destId="{4D1293D8-B037-4A52-A493-4C6CAF8B0C21}" srcOrd="0" destOrd="0" presId="urn:microsoft.com/office/officeart/2005/8/layout/orgChart1"/>
    <dgm:cxn modelId="{00794F0D-686D-4E39-AF68-421787EF5AC2}" type="presParOf" srcId="{7A86BDF6-A939-40EE-9021-3EF1175135E5}" destId="{D6A2F9AC-47EA-4434-81E8-84FB43E5F139}" srcOrd="1" destOrd="0" presId="urn:microsoft.com/office/officeart/2005/8/layout/orgChart1"/>
    <dgm:cxn modelId="{79AB0BE4-694B-4531-871B-E65ABA9A8EB7}" type="presParOf" srcId="{D6A2F9AC-47EA-4434-81E8-84FB43E5F139}" destId="{2895DCBC-CACB-4A9E-8B7E-8BBF0A40E303}" srcOrd="0" destOrd="0" presId="urn:microsoft.com/office/officeart/2005/8/layout/orgChart1"/>
    <dgm:cxn modelId="{C3AABE3D-0AF4-4BAD-8A28-41400065B315}" type="presParOf" srcId="{2895DCBC-CACB-4A9E-8B7E-8BBF0A40E303}" destId="{686DC13F-CC78-485B-BC2E-C76BFF43DA92}" srcOrd="0" destOrd="0" presId="urn:microsoft.com/office/officeart/2005/8/layout/orgChart1"/>
    <dgm:cxn modelId="{AF591048-B4B4-4118-BF99-B5EAB130AAE0}" type="presParOf" srcId="{2895DCBC-CACB-4A9E-8B7E-8BBF0A40E303}" destId="{2A3BDCB2-DAD5-4430-922E-D1A7C5D48DB3}" srcOrd="1" destOrd="0" presId="urn:microsoft.com/office/officeart/2005/8/layout/orgChart1"/>
    <dgm:cxn modelId="{A6111961-1F8D-42CE-BA77-2962A3F9B374}" type="presParOf" srcId="{D6A2F9AC-47EA-4434-81E8-84FB43E5F139}" destId="{5584D828-5724-4E89-A523-A0AC093EDC75}" srcOrd="1" destOrd="0" presId="urn:microsoft.com/office/officeart/2005/8/layout/orgChart1"/>
    <dgm:cxn modelId="{5DF9B3E2-5CF1-4721-8FFC-02B574A97171}" type="presParOf" srcId="{D6A2F9AC-47EA-4434-81E8-84FB43E5F139}" destId="{D0EA4A14-900F-4BDA-BC4C-F943954B4E78}" srcOrd="2" destOrd="0" presId="urn:microsoft.com/office/officeart/2005/8/layout/orgChart1"/>
    <dgm:cxn modelId="{2F965A66-0093-448B-AE57-A5B75D619985}" type="presParOf" srcId="{7A86BDF6-A939-40EE-9021-3EF1175135E5}" destId="{1479F6A6-75B3-4843-9360-2D6CEBE8E309}" srcOrd="2" destOrd="0" presId="urn:microsoft.com/office/officeart/2005/8/layout/orgChart1"/>
    <dgm:cxn modelId="{6643EC77-A31A-42AD-91B9-8D165910426B}" type="presParOf" srcId="{7A86BDF6-A939-40EE-9021-3EF1175135E5}" destId="{7D3C21B0-797A-4F2E-A535-B0C3C307E178}" srcOrd="3" destOrd="0" presId="urn:microsoft.com/office/officeart/2005/8/layout/orgChart1"/>
    <dgm:cxn modelId="{5F4E79CB-458C-450E-B4D3-C085B4C863A0}" type="presParOf" srcId="{7D3C21B0-797A-4F2E-A535-B0C3C307E178}" destId="{7DB49270-9715-4814-B878-E2DE807AB03F}" srcOrd="0" destOrd="0" presId="urn:microsoft.com/office/officeart/2005/8/layout/orgChart1"/>
    <dgm:cxn modelId="{4C9840DB-F154-4966-99E9-2D1AFE72C618}" type="presParOf" srcId="{7DB49270-9715-4814-B878-E2DE807AB03F}" destId="{9FA65552-F9C5-4129-AB1A-F125D721DA6F}" srcOrd="0" destOrd="0" presId="urn:microsoft.com/office/officeart/2005/8/layout/orgChart1"/>
    <dgm:cxn modelId="{7FAD0597-D981-4150-9F37-40AE7431F783}" type="presParOf" srcId="{7DB49270-9715-4814-B878-E2DE807AB03F}" destId="{182BBC60-7D68-4E55-801E-7AB841E359F9}" srcOrd="1" destOrd="0" presId="urn:microsoft.com/office/officeart/2005/8/layout/orgChart1"/>
    <dgm:cxn modelId="{9B161FBD-84ED-4366-A00F-4E36CA8BE1FA}" type="presParOf" srcId="{7D3C21B0-797A-4F2E-A535-B0C3C307E178}" destId="{67FC1F03-F156-48D7-ADB0-7197AC5AEAD7}" srcOrd="1" destOrd="0" presId="urn:microsoft.com/office/officeart/2005/8/layout/orgChart1"/>
    <dgm:cxn modelId="{CEEB97E3-FD1A-4478-BC88-BBEAA0122C45}" type="presParOf" srcId="{7D3C21B0-797A-4F2E-A535-B0C3C307E178}" destId="{2D4410AB-0242-4189-BE6B-6ADB750A2ABA}" srcOrd="2" destOrd="0" presId="urn:microsoft.com/office/officeart/2005/8/layout/orgChart1"/>
    <dgm:cxn modelId="{DEC799C4-5983-4EB6-815C-10C621B3E18E}" type="presParOf" srcId="{6280A5C3-CF28-432E-8B8D-A0CE97C2F87D}" destId="{FE50BF74-49A5-4FD6-BE71-51D701CCF0E0}" srcOrd="2" destOrd="0" presId="urn:microsoft.com/office/officeart/2005/8/layout/orgChart1"/>
    <dgm:cxn modelId="{FB500734-81CF-431A-851E-EA608EB9391D}" type="presParOf" srcId="{EEDF403D-81C1-4A2B-8E5D-98AE3B19F7C8}" destId="{B01160E9-9537-4BF4-8EE5-5DD752790C3E}" srcOrd="2" destOrd="0" presId="urn:microsoft.com/office/officeart/2005/8/layout/orgChart1"/>
    <dgm:cxn modelId="{5C5D67D3-C1C0-4FFE-A13E-9C57F6C53661}" type="presParOf" srcId="{EEDF403D-81C1-4A2B-8E5D-98AE3B19F7C8}" destId="{DFD881C6-AD34-431F-8901-9B243DAADCE4}" srcOrd="3" destOrd="0" presId="urn:microsoft.com/office/officeart/2005/8/layout/orgChart1"/>
    <dgm:cxn modelId="{DE5156FD-D326-4511-A02B-8FA2FD1D1DDC}" type="presParOf" srcId="{DFD881C6-AD34-431F-8901-9B243DAADCE4}" destId="{C3A4CB59-6A18-4214-97D9-0689B9398929}" srcOrd="0" destOrd="0" presId="urn:microsoft.com/office/officeart/2005/8/layout/orgChart1"/>
    <dgm:cxn modelId="{ED55D7A4-56E7-4C11-81AA-E67054657635}" type="presParOf" srcId="{C3A4CB59-6A18-4214-97D9-0689B9398929}" destId="{C8627ADA-3563-426B-9136-015BD5ACD9E3}" srcOrd="0" destOrd="0" presId="urn:microsoft.com/office/officeart/2005/8/layout/orgChart1"/>
    <dgm:cxn modelId="{59445DF7-397B-4CA4-92FB-A0BFFDC26C63}" type="presParOf" srcId="{C3A4CB59-6A18-4214-97D9-0689B9398929}" destId="{A538E049-75D4-4D60-808D-2CB7ECC6FC55}" srcOrd="1" destOrd="0" presId="urn:microsoft.com/office/officeart/2005/8/layout/orgChart1"/>
    <dgm:cxn modelId="{34EB751B-F86A-499D-A89B-B953D220583B}" type="presParOf" srcId="{DFD881C6-AD34-431F-8901-9B243DAADCE4}" destId="{96BAE1C0-2B89-4F3C-9979-07735A92B82D}" srcOrd="1" destOrd="0" presId="urn:microsoft.com/office/officeart/2005/8/layout/orgChart1"/>
    <dgm:cxn modelId="{7358C651-2705-4E3E-8B29-1D194D92C0B8}" type="presParOf" srcId="{96BAE1C0-2B89-4F3C-9979-07735A92B82D}" destId="{5DAB3CA0-81F1-4E64-9D77-DF4EBEAD25DB}" srcOrd="0" destOrd="0" presId="urn:microsoft.com/office/officeart/2005/8/layout/orgChart1"/>
    <dgm:cxn modelId="{DD1352B0-9F0A-434A-8621-20795C5A1F58}" type="presParOf" srcId="{96BAE1C0-2B89-4F3C-9979-07735A92B82D}" destId="{32AE9B48-1093-4A44-A7BB-E5AF69DCC3AF}" srcOrd="1" destOrd="0" presId="urn:microsoft.com/office/officeart/2005/8/layout/orgChart1"/>
    <dgm:cxn modelId="{9D8DD6BE-6E1C-4ABB-8AD9-7CD0C614B464}" type="presParOf" srcId="{32AE9B48-1093-4A44-A7BB-E5AF69DCC3AF}" destId="{1155BF68-D39E-4B78-8014-192DF1D3E502}" srcOrd="0" destOrd="0" presId="urn:microsoft.com/office/officeart/2005/8/layout/orgChart1"/>
    <dgm:cxn modelId="{4459C69A-ECC1-4367-9B59-D8D4BC499247}" type="presParOf" srcId="{1155BF68-D39E-4B78-8014-192DF1D3E502}" destId="{AE420A5D-98D7-4EBE-9876-6BB975F13421}" srcOrd="0" destOrd="0" presId="urn:microsoft.com/office/officeart/2005/8/layout/orgChart1"/>
    <dgm:cxn modelId="{57C59CA7-58DD-401B-82B7-BB7012DDC49E}" type="presParOf" srcId="{1155BF68-D39E-4B78-8014-192DF1D3E502}" destId="{C34F1CFB-A1D8-4C6D-BF24-A2A8A01C1C7A}" srcOrd="1" destOrd="0" presId="urn:microsoft.com/office/officeart/2005/8/layout/orgChart1"/>
    <dgm:cxn modelId="{1EC340BD-0FAD-4C04-83C8-1E03D3901E2D}" type="presParOf" srcId="{32AE9B48-1093-4A44-A7BB-E5AF69DCC3AF}" destId="{BE2C3950-86C9-4569-8CA0-422998AAB204}" srcOrd="1" destOrd="0" presId="urn:microsoft.com/office/officeart/2005/8/layout/orgChart1"/>
    <dgm:cxn modelId="{70F67D32-9038-4A7A-97F7-FB008802E176}" type="presParOf" srcId="{32AE9B48-1093-4A44-A7BB-E5AF69DCC3AF}" destId="{629F31ED-BB22-41E0-BF5F-17B9586E3B4F}" srcOrd="2" destOrd="0" presId="urn:microsoft.com/office/officeart/2005/8/layout/orgChart1"/>
    <dgm:cxn modelId="{8E8A4DF1-7E96-4ACA-8F0F-72948A38D777}" type="presParOf" srcId="{DFD881C6-AD34-431F-8901-9B243DAADCE4}" destId="{30E8D9B7-C985-452C-96F3-C4F210BEA6FF}" srcOrd="2" destOrd="0" presId="urn:microsoft.com/office/officeart/2005/8/layout/orgChart1"/>
    <dgm:cxn modelId="{5CA0C573-34ED-4977-8FC6-B89099422299}" type="presParOf" srcId="{EEDF403D-81C1-4A2B-8E5D-98AE3B19F7C8}" destId="{2AFE9A33-FBBD-4DD9-B490-A03755217B09}" srcOrd="4" destOrd="0" presId="urn:microsoft.com/office/officeart/2005/8/layout/orgChart1"/>
    <dgm:cxn modelId="{C74CA5A5-2847-4EEB-8A79-B793217C4EE1}" type="presParOf" srcId="{EEDF403D-81C1-4A2B-8E5D-98AE3B19F7C8}" destId="{A57F8CF9-E99D-4DD4-B90B-41351866CD53}" srcOrd="5" destOrd="0" presId="urn:microsoft.com/office/officeart/2005/8/layout/orgChart1"/>
    <dgm:cxn modelId="{828127F6-7552-43D3-8D00-B51975863711}" type="presParOf" srcId="{A57F8CF9-E99D-4DD4-B90B-41351866CD53}" destId="{C65AC58A-C660-457D-A6BD-465F5CFD6393}" srcOrd="0" destOrd="0" presId="urn:microsoft.com/office/officeart/2005/8/layout/orgChart1"/>
    <dgm:cxn modelId="{955CF050-5100-4A69-8601-16839D029D06}" type="presParOf" srcId="{C65AC58A-C660-457D-A6BD-465F5CFD6393}" destId="{84074624-4837-4170-B30E-0E23762B208E}" srcOrd="0" destOrd="0" presId="urn:microsoft.com/office/officeart/2005/8/layout/orgChart1"/>
    <dgm:cxn modelId="{F6D4003A-AFA3-413D-8521-9251D50DEAEB}" type="presParOf" srcId="{C65AC58A-C660-457D-A6BD-465F5CFD6393}" destId="{B10F62B4-5B2A-4B49-87DF-E54AE65412E9}" srcOrd="1" destOrd="0" presId="urn:microsoft.com/office/officeart/2005/8/layout/orgChart1"/>
    <dgm:cxn modelId="{A4B44B7B-E6CD-41BF-9E05-4BDA051EABD1}" type="presParOf" srcId="{A57F8CF9-E99D-4DD4-B90B-41351866CD53}" destId="{21BAF059-87D7-4634-94E3-83BD642B7BA8}" srcOrd="1" destOrd="0" presId="urn:microsoft.com/office/officeart/2005/8/layout/orgChart1"/>
    <dgm:cxn modelId="{6BDF1E1D-D794-4E34-9AA8-460BDD55113B}" type="presParOf" srcId="{21BAF059-87D7-4634-94E3-83BD642B7BA8}" destId="{D511E2F5-52DF-4E46-86F0-8125D94EA593}" srcOrd="0" destOrd="0" presId="urn:microsoft.com/office/officeart/2005/8/layout/orgChart1"/>
    <dgm:cxn modelId="{2294C3EF-2D8B-4FBE-98B4-AFF684508CA0}" type="presParOf" srcId="{21BAF059-87D7-4634-94E3-83BD642B7BA8}" destId="{FB213DE0-0C4A-4D7A-BF43-D56569B0B157}" srcOrd="1" destOrd="0" presId="urn:microsoft.com/office/officeart/2005/8/layout/orgChart1"/>
    <dgm:cxn modelId="{E3F3D062-26AA-4859-A723-AD1A7D70E81E}" type="presParOf" srcId="{FB213DE0-0C4A-4D7A-BF43-D56569B0B157}" destId="{42F43648-C521-4DCF-A27A-8CEE9BEEAE8E}" srcOrd="0" destOrd="0" presId="urn:microsoft.com/office/officeart/2005/8/layout/orgChart1"/>
    <dgm:cxn modelId="{80D8B4A8-B09A-406C-8EED-3C305C641172}" type="presParOf" srcId="{42F43648-C521-4DCF-A27A-8CEE9BEEAE8E}" destId="{D9BFDCF8-2B12-4F30-9C24-77472216222F}" srcOrd="0" destOrd="0" presId="urn:microsoft.com/office/officeart/2005/8/layout/orgChart1"/>
    <dgm:cxn modelId="{05CEE193-01AF-4DEC-A7A9-40D8450747FF}" type="presParOf" srcId="{42F43648-C521-4DCF-A27A-8CEE9BEEAE8E}" destId="{BF22C200-7C56-4865-9B22-F8D4B172C01B}" srcOrd="1" destOrd="0" presId="urn:microsoft.com/office/officeart/2005/8/layout/orgChart1"/>
    <dgm:cxn modelId="{1D2B2AB6-E1DE-4F10-A27B-0623BED47DC8}" type="presParOf" srcId="{FB213DE0-0C4A-4D7A-BF43-D56569B0B157}" destId="{6B94E3D8-E69E-41D3-82C2-8C5D7E312892}" srcOrd="1" destOrd="0" presId="urn:microsoft.com/office/officeart/2005/8/layout/orgChart1"/>
    <dgm:cxn modelId="{8D3E68E9-AAD2-469B-85FD-07E81805C97F}" type="presParOf" srcId="{FB213DE0-0C4A-4D7A-BF43-D56569B0B157}" destId="{8B1636A8-85CC-4617-8045-15C803C6ECB5}" srcOrd="2" destOrd="0" presId="urn:microsoft.com/office/officeart/2005/8/layout/orgChart1"/>
    <dgm:cxn modelId="{226C0CD4-11D5-435A-BAA1-8FBA611C081B}" type="presParOf" srcId="{A57F8CF9-E99D-4DD4-B90B-41351866CD53}" destId="{35E76647-7E04-4DD9-BD44-E48AC1B6439C}" srcOrd="2" destOrd="0" presId="urn:microsoft.com/office/officeart/2005/8/layout/orgChart1"/>
    <dgm:cxn modelId="{6F0203AB-4BAB-4AA9-A4D2-B8401C352999}" type="presParOf" srcId="{EEDF403D-81C1-4A2B-8E5D-98AE3B19F7C8}" destId="{0C8F8BCB-DEAA-4075-AFB0-4FF244465752}" srcOrd="6" destOrd="0" presId="urn:microsoft.com/office/officeart/2005/8/layout/orgChart1"/>
    <dgm:cxn modelId="{4FDB1A13-C9D2-4128-A206-4B7C18015245}" type="presParOf" srcId="{EEDF403D-81C1-4A2B-8E5D-98AE3B19F7C8}" destId="{6B126DB9-44AC-438D-85CC-779B38A15BCA}" srcOrd="7" destOrd="0" presId="urn:microsoft.com/office/officeart/2005/8/layout/orgChart1"/>
    <dgm:cxn modelId="{277A55B0-8B20-48EB-8179-4D0DE98C037F}" type="presParOf" srcId="{6B126DB9-44AC-438D-85CC-779B38A15BCA}" destId="{BC7D527A-CB05-497E-8EC4-467EE723D354}" srcOrd="0" destOrd="0" presId="urn:microsoft.com/office/officeart/2005/8/layout/orgChart1"/>
    <dgm:cxn modelId="{5BC5B2B8-A5B9-4459-83DF-604FA90487B1}" type="presParOf" srcId="{BC7D527A-CB05-497E-8EC4-467EE723D354}" destId="{7A60C972-84F5-4203-A6F4-75BEB0021125}" srcOrd="0" destOrd="0" presId="urn:microsoft.com/office/officeart/2005/8/layout/orgChart1"/>
    <dgm:cxn modelId="{21E6DF44-5B75-4DB7-9968-949D5D186893}" type="presParOf" srcId="{BC7D527A-CB05-497E-8EC4-467EE723D354}" destId="{52628BF6-911E-4BFA-A2FB-D41FE4994E9C}" srcOrd="1" destOrd="0" presId="urn:microsoft.com/office/officeart/2005/8/layout/orgChart1"/>
    <dgm:cxn modelId="{34CA2FD1-B76F-4309-B217-83BC9F9FD30D}" type="presParOf" srcId="{6B126DB9-44AC-438D-85CC-779B38A15BCA}" destId="{633FAE67-7672-40DD-93B7-DCF5035E5A62}" srcOrd="1" destOrd="0" presId="urn:microsoft.com/office/officeart/2005/8/layout/orgChart1"/>
    <dgm:cxn modelId="{DE439146-5876-4E20-8C24-B0FF5543BA02}" type="presParOf" srcId="{633FAE67-7672-40DD-93B7-DCF5035E5A62}" destId="{348F2832-9F7F-4ACD-A115-0198B9FF3A23}" srcOrd="0" destOrd="0" presId="urn:microsoft.com/office/officeart/2005/8/layout/orgChart1"/>
    <dgm:cxn modelId="{5E6D24D8-30F5-46EE-A900-7FC55F2114EA}" type="presParOf" srcId="{633FAE67-7672-40DD-93B7-DCF5035E5A62}" destId="{4C228599-FA03-48EA-A765-3EB800A034B5}" srcOrd="1" destOrd="0" presId="urn:microsoft.com/office/officeart/2005/8/layout/orgChart1"/>
    <dgm:cxn modelId="{CADAA755-F6F9-4891-9CF2-467E8833B338}" type="presParOf" srcId="{4C228599-FA03-48EA-A765-3EB800A034B5}" destId="{73A7C197-3A7E-4357-B4E2-CBA437AE9E67}" srcOrd="0" destOrd="0" presId="urn:microsoft.com/office/officeart/2005/8/layout/orgChart1"/>
    <dgm:cxn modelId="{B4FFC112-7D9F-4349-AC1B-F7368985D077}" type="presParOf" srcId="{73A7C197-3A7E-4357-B4E2-CBA437AE9E67}" destId="{F378782E-21F7-4B28-82BE-3D6B1821A8BD}" srcOrd="0" destOrd="0" presId="urn:microsoft.com/office/officeart/2005/8/layout/orgChart1"/>
    <dgm:cxn modelId="{21DF8E97-71D8-4B85-89F0-C8F4F994A224}" type="presParOf" srcId="{73A7C197-3A7E-4357-B4E2-CBA437AE9E67}" destId="{FCF51630-E019-4FC1-9FA7-0F3CD6301877}" srcOrd="1" destOrd="0" presId="urn:microsoft.com/office/officeart/2005/8/layout/orgChart1"/>
    <dgm:cxn modelId="{21BD990E-7CBE-40E3-ADC6-1F713D07C982}" type="presParOf" srcId="{4C228599-FA03-48EA-A765-3EB800A034B5}" destId="{165BEA08-9E5E-459E-BB64-3B4F99A78949}" srcOrd="1" destOrd="0" presId="urn:microsoft.com/office/officeart/2005/8/layout/orgChart1"/>
    <dgm:cxn modelId="{0179213E-C099-4EAB-BAC4-BBDE0B20D054}" type="presParOf" srcId="{4C228599-FA03-48EA-A765-3EB800A034B5}" destId="{A6736175-E114-4F13-A830-7A8B71EB67AE}" srcOrd="2" destOrd="0" presId="urn:microsoft.com/office/officeart/2005/8/layout/orgChart1"/>
    <dgm:cxn modelId="{5FD922C9-E069-405D-BAB9-84BA09A39723}" type="presParOf" srcId="{633FAE67-7672-40DD-93B7-DCF5035E5A62}" destId="{A0A53FB8-54E5-4A51-B166-6F7B07F926F9}" srcOrd="2" destOrd="0" presId="urn:microsoft.com/office/officeart/2005/8/layout/orgChart1"/>
    <dgm:cxn modelId="{C950A905-D636-4D85-9868-A6B85CD1B254}" type="presParOf" srcId="{633FAE67-7672-40DD-93B7-DCF5035E5A62}" destId="{EE901A12-59D0-4D3C-ABE4-53E737B407DF}" srcOrd="3" destOrd="0" presId="urn:microsoft.com/office/officeart/2005/8/layout/orgChart1"/>
    <dgm:cxn modelId="{A81CF455-C397-48B5-96D3-485BB4350D73}" type="presParOf" srcId="{EE901A12-59D0-4D3C-ABE4-53E737B407DF}" destId="{8995FA00-F2CD-4E9F-8EC3-A51155495479}" srcOrd="0" destOrd="0" presId="urn:microsoft.com/office/officeart/2005/8/layout/orgChart1"/>
    <dgm:cxn modelId="{97C01C26-3B31-446E-9D78-8AFBB4228611}" type="presParOf" srcId="{8995FA00-F2CD-4E9F-8EC3-A51155495479}" destId="{202A080D-1B10-4DFA-A1C7-160864BC9075}" srcOrd="0" destOrd="0" presId="urn:microsoft.com/office/officeart/2005/8/layout/orgChart1"/>
    <dgm:cxn modelId="{5B19B823-9864-43FB-8C3D-42C9CD7C54B3}" type="presParOf" srcId="{8995FA00-F2CD-4E9F-8EC3-A51155495479}" destId="{E0CB10B6-6CA6-480D-9C29-35B35091AE4D}" srcOrd="1" destOrd="0" presId="urn:microsoft.com/office/officeart/2005/8/layout/orgChart1"/>
    <dgm:cxn modelId="{34002460-9157-41DD-9990-271969772DA8}" type="presParOf" srcId="{EE901A12-59D0-4D3C-ABE4-53E737B407DF}" destId="{117A271D-22F1-4148-8326-D19A8E0A37D5}" srcOrd="1" destOrd="0" presId="urn:microsoft.com/office/officeart/2005/8/layout/orgChart1"/>
    <dgm:cxn modelId="{DDF8EBDF-ED49-4DF1-848B-6AE1CEBA17C0}" type="presParOf" srcId="{EE901A12-59D0-4D3C-ABE4-53E737B407DF}" destId="{C7CA4D95-6896-4FF5-8AC8-1C2F18267F7E}" srcOrd="2" destOrd="0" presId="urn:microsoft.com/office/officeart/2005/8/layout/orgChart1"/>
    <dgm:cxn modelId="{47EC9253-682E-4F8F-B83B-6C7EE630B978}" type="presParOf" srcId="{633FAE67-7672-40DD-93B7-DCF5035E5A62}" destId="{B23353AB-96D0-42B6-8D30-3614F2943702}" srcOrd="4" destOrd="0" presId="urn:microsoft.com/office/officeart/2005/8/layout/orgChart1"/>
    <dgm:cxn modelId="{6282177D-5D6F-4F17-BB34-6EBAE547A1BD}" type="presParOf" srcId="{633FAE67-7672-40DD-93B7-DCF5035E5A62}" destId="{7C7116EF-DF48-4219-AFBE-BC1ABB926371}" srcOrd="5" destOrd="0" presId="urn:microsoft.com/office/officeart/2005/8/layout/orgChart1"/>
    <dgm:cxn modelId="{04B135EF-16A6-4836-B96C-3952AA93FF0F}" type="presParOf" srcId="{7C7116EF-DF48-4219-AFBE-BC1ABB926371}" destId="{372588BB-87B6-4C65-B659-262352376635}" srcOrd="0" destOrd="0" presId="urn:microsoft.com/office/officeart/2005/8/layout/orgChart1"/>
    <dgm:cxn modelId="{0DEA5397-98C4-42AF-9912-22A9F991FC4E}" type="presParOf" srcId="{372588BB-87B6-4C65-B659-262352376635}" destId="{787EB29D-7E7B-4F67-A78F-F1001469059B}" srcOrd="0" destOrd="0" presId="urn:microsoft.com/office/officeart/2005/8/layout/orgChart1"/>
    <dgm:cxn modelId="{F465A641-49C1-4D88-848C-5E3884CDBDFE}" type="presParOf" srcId="{372588BB-87B6-4C65-B659-262352376635}" destId="{00485779-F5C0-4E05-B54F-2D43F1AC2401}" srcOrd="1" destOrd="0" presId="urn:microsoft.com/office/officeart/2005/8/layout/orgChart1"/>
    <dgm:cxn modelId="{3507AC22-8606-4555-A61B-60B3132CF423}" type="presParOf" srcId="{7C7116EF-DF48-4219-AFBE-BC1ABB926371}" destId="{A81BE4E1-8FB7-4931-9327-B840AF33A4EB}" srcOrd="1" destOrd="0" presId="urn:microsoft.com/office/officeart/2005/8/layout/orgChart1"/>
    <dgm:cxn modelId="{B1804115-2507-4067-8639-4A0266FAEA4F}" type="presParOf" srcId="{7C7116EF-DF48-4219-AFBE-BC1ABB926371}" destId="{D113C6A0-E2F7-46BE-974B-DD56B61AF17C}" srcOrd="2" destOrd="0" presId="urn:microsoft.com/office/officeart/2005/8/layout/orgChart1"/>
    <dgm:cxn modelId="{1D17C324-7CEA-4AF3-AA2A-6DEEFCC05075}" type="presParOf" srcId="{6B126DB9-44AC-438D-85CC-779B38A15BCA}" destId="{5C613586-54EE-4A31-8D45-E642E56ECD59}" srcOrd="2" destOrd="0" presId="urn:microsoft.com/office/officeart/2005/8/layout/orgChart1"/>
    <dgm:cxn modelId="{DDA9C7E6-1B55-4615-AFAA-1BC49F5D42FF}" type="presParOf" srcId="{EEDF403D-81C1-4A2B-8E5D-98AE3B19F7C8}" destId="{69E40326-B136-4846-98DB-9138628DE717}" srcOrd="8" destOrd="0" presId="urn:microsoft.com/office/officeart/2005/8/layout/orgChart1"/>
    <dgm:cxn modelId="{5CDB031B-9D0F-485E-9388-EA03D88C9579}" type="presParOf" srcId="{EEDF403D-81C1-4A2B-8E5D-98AE3B19F7C8}" destId="{8099D252-5C4A-4383-A005-655076E415A0}" srcOrd="9" destOrd="0" presId="urn:microsoft.com/office/officeart/2005/8/layout/orgChart1"/>
    <dgm:cxn modelId="{7AF2EAAC-A212-4484-AD5B-4AE85D8E63AB}" type="presParOf" srcId="{8099D252-5C4A-4383-A005-655076E415A0}" destId="{8BAA645A-FC3D-4C36-926D-1150EEAB4F06}" srcOrd="0" destOrd="0" presId="urn:microsoft.com/office/officeart/2005/8/layout/orgChart1"/>
    <dgm:cxn modelId="{A8A4041A-EBB9-487B-8AA2-FC7052DACE1D}" type="presParOf" srcId="{8BAA645A-FC3D-4C36-926D-1150EEAB4F06}" destId="{B3173C2A-EF6D-45F9-A45F-DE421B519B06}" srcOrd="0" destOrd="0" presId="urn:microsoft.com/office/officeart/2005/8/layout/orgChart1"/>
    <dgm:cxn modelId="{98881D2B-70B2-476C-A0D1-20310175E318}" type="presParOf" srcId="{8BAA645A-FC3D-4C36-926D-1150EEAB4F06}" destId="{399F711E-2EE7-4B6C-BF45-877FF62B33CC}" srcOrd="1" destOrd="0" presId="urn:microsoft.com/office/officeart/2005/8/layout/orgChart1"/>
    <dgm:cxn modelId="{901A4476-547D-44D2-971B-9D24B56282AF}" type="presParOf" srcId="{8099D252-5C4A-4383-A005-655076E415A0}" destId="{FF30F3D3-60C9-4152-B230-354C013325DF}" srcOrd="1" destOrd="0" presId="urn:microsoft.com/office/officeart/2005/8/layout/orgChart1"/>
    <dgm:cxn modelId="{28AC4BE2-64F6-4FA8-9C14-5F696C3D5DC0}" type="presParOf" srcId="{8099D252-5C4A-4383-A005-655076E415A0}" destId="{608962F4-349B-4949-AC83-E782B040941A}" srcOrd="2" destOrd="0" presId="urn:microsoft.com/office/officeart/2005/8/layout/orgChart1"/>
    <dgm:cxn modelId="{FD0ED723-64BD-415D-B541-6250BA59D07D}" type="presParOf" srcId="{2CC3C9AC-DBEF-49D6-894F-8801391BA3C2}" destId="{0C42EAC7-D8A0-4665-B6A1-579B868C2F71}" srcOrd="2" destOrd="0" presId="urn:microsoft.com/office/officeart/2005/8/layout/orgChart1"/>
    <dgm:cxn modelId="{B5A30F97-FFE7-47D8-982F-A53510830A4C}" type="presParOf" srcId="{257DCBA4-CE5F-4700-836F-D0D8AA0B7770}" destId="{A5056128-1D08-493B-8CCC-461F76E9259A}" srcOrd="1" destOrd="0" presId="urn:microsoft.com/office/officeart/2005/8/layout/orgChart1"/>
    <dgm:cxn modelId="{966E39CE-6F96-4608-B768-E8D157632D7F}" type="presParOf" srcId="{A5056128-1D08-493B-8CCC-461F76E9259A}" destId="{94117C92-7EB9-44CA-B7E1-DB6BA032A07D}" srcOrd="0" destOrd="0" presId="urn:microsoft.com/office/officeart/2005/8/layout/orgChart1"/>
    <dgm:cxn modelId="{0397B194-A325-4034-AA7D-36C98A72E88C}" type="presParOf" srcId="{94117C92-7EB9-44CA-B7E1-DB6BA032A07D}" destId="{C706FDCE-4B26-4BEB-B3F3-912FCF932AC3}" srcOrd="0" destOrd="0" presId="urn:microsoft.com/office/officeart/2005/8/layout/orgChart1"/>
    <dgm:cxn modelId="{CF598FDD-0213-476A-BE4B-71F9A197F84D}" type="presParOf" srcId="{94117C92-7EB9-44CA-B7E1-DB6BA032A07D}" destId="{887F89C9-7C98-44C7-B78C-F2B609701283}" srcOrd="1" destOrd="0" presId="urn:microsoft.com/office/officeart/2005/8/layout/orgChart1"/>
    <dgm:cxn modelId="{26CC8376-6D17-48DF-93B6-5D0B4CCCFA4C}" type="presParOf" srcId="{A5056128-1D08-493B-8CCC-461F76E9259A}" destId="{40D76023-515F-4DD3-930C-73E88F8CD1EF}" srcOrd="1" destOrd="0" presId="urn:microsoft.com/office/officeart/2005/8/layout/orgChart1"/>
    <dgm:cxn modelId="{079450F9-C719-4E35-9E09-0BFFBDF7C142}" type="presParOf" srcId="{A5056128-1D08-493B-8CCC-461F76E9259A}" destId="{0428D07F-09BA-4FE1-86AB-B012A92E3683}" srcOrd="2" destOrd="0" presId="urn:microsoft.com/office/officeart/2005/8/layout/orgChart1"/>
  </dgm:cxnLst>
  <dgm:bg/>
  <dgm:whole>
    <a:ln>
      <a:noFill/>
    </a:ln>
  </dgm:whole>
  <dgm:extLst>
    <a:ext uri="http://schemas.microsoft.com/office/drawing/2008/diagram">
      <dsp:dataModelExt xmlns:dsp="http://schemas.microsoft.com/office/drawing/2008/diagram" relId="rId6" minVer="http://schemas.openxmlformats.org/drawingml/2006/diagram"/>
    </a:ext>
  </dgm:extLst>
</dgm:dataModel>
</file>

<file path=ppt/diagrams/data6.xml><?xml version="1.0" encoding="utf-8"?>
<dgm:dataModel xmlns:dgm="http://schemas.openxmlformats.org/drawingml/2006/diagram" xmlns:a="http://schemas.openxmlformats.org/drawingml/2006/main">
  <dgm:ptLst>
    <dgm:pt modelId="{EF60DEC2-FABA-4A19-82EA-6924C58F82D4}" type="doc">
      <dgm:prSet loTypeId="urn:microsoft.com/office/officeart/2005/8/layout/orgChart1" loCatId="hierarchy" qsTypeId="urn:microsoft.com/office/officeart/2005/8/quickstyle/simple1" qsCatId="simple" csTypeId="urn:microsoft.com/office/officeart/2005/8/colors/accent1_2" csCatId="accent1" phldr="1"/>
      <dgm:spPr/>
      <dgm:t>
        <a:bodyPr/>
        <a:lstStyle/>
        <a:p>
          <a:endParaRPr lang="en-US"/>
        </a:p>
      </dgm:t>
    </dgm:pt>
    <dgm:pt modelId="{5985AB7D-9341-41B7-B717-BC6FB4D12C16}">
      <dgm:prSet phldrT="[Text]" custT="1"/>
      <dgm:spPr>
        <a:solidFill>
          <a:srgbClr val="008675"/>
        </a:solidFill>
        <a:ln>
          <a:solidFill>
            <a:srgbClr val="004B87"/>
          </a:solidFill>
        </a:ln>
      </dgm:spPr>
      <dgm:t>
        <a:bodyPr/>
        <a:lstStyle/>
        <a:p>
          <a:pPr>
            <a:lnSpc>
              <a:spcPct val="80000"/>
            </a:lnSpc>
            <a:spcAft>
              <a:spcPct val="35000"/>
            </a:spcAft>
          </a:pPr>
          <a:r>
            <a:rPr lang="en-US" sz="1000" b="1" dirty="0">
              <a:latin typeface="Montserrat" pitchFamily="2" charset="0"/>
              <a:cs typeface="Segoe UI" panose="020B0502040204020203" pitchFamily="34" charset="0"/>
            </a:rPr>
            <a:t>Deanna </a:t>
          </a:r>
          <a:r>
            <a:rPr lang="en-US" sz="1000" b="1" dirty="0" err="1">
              <a:latin typeface="Montserrat" pitchFamily="2" charset="0"/>
              <a:cs typeface="Segoe UI" panose="020B0502040204020203" pitchFamily="34" charset="0"/>
            </a:rPr>
            <a:t>Oware</a:t>
          </a:r>
          <a:endParaRPr lang="en-US" sz="1000" b="1" dirty="0">
            <a:latin typeface="Montserrat" pitchFamily="2" charset="0"/>
            <a:cs typeface="Segoe UI" panose="020B0502040204020203" pitchFamily="34" charset="0"/>
          </a:endParaRPr>
        </a:p>
        <a:p>
          <a:pPr>
            <a:lnSpc>
              <a:spcPct val="80000"/>
            </a:lnSpc>
            <a:spcAft>
              <a:spcPts val="0"/>
            </a:spcAft>
          </a:pPr>
          <a:r>
            <a:rPr lang="en-US" sz="800" dirty="0">
              <a:latin typeface="Georgia" panose="02040502050405020303" pitchFamily="18" charset="0"/>
              <a:cs typeface="Segoe UI" panose="020B0502040204020203" pitchFamily="34" charset="0"/>
            </a:rPr>
            <a:t>Chief Financial Officer (#00021)</a:t>
          </a:r>
        </a:p>
      </dgm:t>
    </dgm:pt>
    <dgm:pt modelId="{F8A74B3E-3BE9-43C9-9B24-ED28A8552504}" type="parTrans" cxnId="{26F6DF7A-6207-4137-B99D-A9069ED3E765}">
      <dgm:prSet/>
      <dgm:spPr/>
      <dgm:t>
        <a:bodyPr/>
        <a:lstStyle/>
        <a:p>
          <a:endParaRPr lang="en-US">
            <a:latin typeface="+mj-lt"/>
            <a:cs typeface="Segoe UI" panose="020B0502040204020203" pitchFamily="34" charset="0"/>
          </a:endParaRPr>
        </a:p>
      </dgm:t>
    </dgm:pt>
    <dgm:pt modelId="{5780D6FB-8FB2-4729-A83F-597072474068}" type="sibTrans" cxnId="{26F6DF7A-6207-4137-B99D-A9069ED3E765}">
      <dgm:prSet/>
      <dgm:spPr/>
      <dgm:t>
        <a:bodyPr/>
        <a:lstStyle/>
        <a:p>
          <a:endParaRPr lang="en-US">
            <a:latin typeface="+mj-lt"/>
            <a:cs typeface="Segoe UI" panose="020B0502040204020203" pitchFamily="34" charset="0"/>
          </a:endParaRPr>
        </a:p>
      </dgm:t>
    </dgm:pt>
    <dgm:pt modelId="{11074204-15A6-4D03-890F-314B42495997}">
      <dgm:prSet phldrT="[Text]" custT="1"/>
      <dgm:spPr>
        <a:solidFill>
          <a:srgbClr val="0085AD"/>
        </a:solidFill>
        <a:ln>
          <a:solidFill>
            <a:srgbClr val="008675"/>
          </a:solidFill>
        </a:ln>
      </dgm:spPr>
      <dgm:t>
        <a:bodyPr/>
        <a:lstStyle/>
        <a:p>
          <a:pPr>
            <a:lnSpc>
              <a:spcPct val="90000"/>
            </a:lnSpc>
            <a:spcAft>
              <a:spcPts val="300"/>
            </a:spcAft>
          </a:pPr>
          <a:r>
            <a:rPr lang="en-US" sz="1000" b="1" dirty="0">
              <a:latin typeface="Montserrat" pitchFamily="2" charset="0"/>
              <a:cs typeface="Segoe UI" panose="020B0502040204020203" pitchFamily="34" charset="0"/>
            </a:rPr>
            <a:t>Ashley Nusbaum</a:t>
          </a:r>
        </a:p>
        <a:p>
          <a:pPr>
            <a:lnSpc>
              <a:spcPct val="90000"/>
            </a:lnSpc>
            <a:spcAft>
              <a:spcPts val="300"/>
            </a:spcAft>
          </a:pPr>
          <a:r>
            <a:rPr lang="en-US" sz="800" dirty="0">
              <a:latin typeface="Georgia" panose="02040502050405020303" pitchFamily="18" charset="0"/>
              <a:cs typeface="Segoe UI" panose="020B0502040204020203" pitchFamily="34" charset="0"/>
            </a:rPr>
            <a:t>Controller (#00991)</a:t>
          </a:r>
        </a:p>
      </dgm:t>
    </dgm:pt>
    <dgm:pt modelId="{897AFB39-6E14-4DE2-BA17-394D169CE00A}" type="parTrans" cxnId="{B865B97B-D6D3-49F9-972E-2DD638E95893}">
      <dgm:prSet/>
      <dgm:spPr>
        <a:ln>
          <a:solidFill>
            <a:srgbClr val="004B87"/>
          </a:solidFill>
        </a:ln>
      </dgm:spPr>
      <dgm:t>
        <a:bodyPr/>
        <a:lstStyle/>
        <a:p>
          <a:pPr>
            <a:lnSpc>
              <a:spcPct val="80000"/>
            </a:lnSpc>
          </a:pPr>
          <a:endParaRPr lang="en-US" sz="800">
            <a:solidFill>
              <a:srgbClr val="004B87"/>
            </a:solidFill>
            <a:latin typeface="+mj-lt"/>
            <a:cs typeface="Segoe UI" panose="020B0502040204020203" pitchFamily="34" charset="0"/>
          </a:endParaRPr>
        </a:p>
      </dgm:t>
    </dgm:pt>
    <dgm:pt modelId="{83725768-00C4-4BF2-8E3C-3227C4446A4D}" type="sibTrans" cxnId="{B865B97B-D6D3-49F9-972E-2DD638E95893}">
      <dgm:prSet/>
      <dgm:spPr/>
      <dgm:t>
        <a:bodyPr/>
        <a:lstStyle/>
        <a:p>
          <a:endParaRPr lang="en-US">
            <a:latin typeface="+mj-lt"/>
            <a:cs typeface="Segoe UI" panose="020B0502040204020203" pitchFamily="34" charset="0"/>
          </a:endParaRPr>
        </a:p>
      </dgm:t>
    </dgm:pt>
    <dgm:pt modelId="{C3B9C7A1-CE22-4081-9203-A4F82518B1C8}">
      <dgm:prSet custT="1"/>
      <dgm:spPr>
        <a:noFill/>
        <a:ln>
          <a:solidFill>
            <a:srgbClr val="0085AD"/>
          </a:solidFill>
        </a:ln>
      </dgm:spPr>
      <dgm:t>
        <a:bodyPr/>
        <a:lstStyle/>
        <a:p>
          <a:pPr>
            <a:lnSpc>
              <a:spcPct val="90000"/>
            </a:lnSpc>
            <a:spcAft>
              <a:spcPts val="200"/>
            </a:spcAft>
          </a:pPr>
          <a:r>
            <a:rPr lang="en-US" sz="1000" b="1" dirty="0">
              <a:solidFill>
                <a:srgbClr val="004B87"/>
              </a:solidFill>
              <a:latin typeface="Montserrat" pitchFamily="2" charset="0"/>
              <a:cs typeface="Segoe UI" panose="020B0502040204020203" pitchFamily="34" charset="0"/>
            </a:rPr>
            <a:t>Vacant</a:t>
          </a:r>
        </a:p>
        <a:p>
          <a:pPr>
            <a:lnSpc>
              <a:spcPct val="90000"/>
            </a:lnSpc>
            <a:spcAft>
              <a:spcPts val="200"/>
            </a:spcAft>
          </a:pPr>
          <a:r>
            <a:rPr lang="en-US" sz="800" b="0" dirty="0">
              <a:solidFill>
                <a:srgbClr val="004B87"/>
              </a:solidFill>
              <a:latin typeface="Georgia" panose="02040502050405020303" pitchFamily="18" charset="0"/>
              <a:cs typeface="Segoe UI" panose="020B0502040204020203" pitchFamily="34" charset="0"/>
            </a:rPr>
            <a:t>Assistant Controller (#00035)</a:t>
          </a:r>
        </a:p>
      </dgm:t>
    </dgm:pt>
    <dgm:pt modelId="{4E259523-D307-4334-84EC-903A119B522D}" type="parTrans" cxnId="{6D5AB96C-FDC8-421B-A32C-0AD8764E904B}">
      <dgm:prSet/>
      <dgm:spPr>
        <a:ln>
          <a:solidFill>
            <a:srgbClr val="0F3F6E"/>
          </a:solidFill>
        </a:ln>
      </dgm:spPr>
      <dgm:t>
        <a:bodyPr/>
        <a:lstStyle/>
        <a:p>
          <a:pPr>
            <a:lnSpc>
              <a:spcPct val="80000"/>
            </a:lnSpc>
          </a:pPr>
          <a:endParaRPr lang="en-US" sz="800">
            <a:solidFill>
              <a:srgbClr val="004B87"/>
            </a:solidFill>
            <a:latin typeface="+mj-lt"/>
            <a:cs typeface="Segoe UI" panose="020B0502040204020203" pitchFamily="34" charset="0"/>
          </a:endParaRPr>
        </a:p>
      </dgm:t>
    </dgm:pt>
    <dgm:pt modelId="{C63A05DB-D42C-4904-88D4-30A7C0962156}" type="sibTrans" cxnId="{6D5AB96C-FDC8-421B-A32C-0AD8764E904B}">
      <dgm:prSet/>
      <dgm:spPr/>
      <dgm:t>
        <a:bodyPr/>
        <a:lstStyle/>
        <a:p>
          <a:endParaRPr lang="en-US">
            <a:latin typeface="+mj-lt"/>
            <a:cs typeface="Segoe UI" panose="020B0502040204020203" pitchFamily="34" charset="0"/>
          </a:endParaRPr>
        </a:p>
      </dgm:t>
    </dgm:pt>
    <dgm:pt modelId="{82631D4E-C182-466D-B566-1CF7C35D5C76}">
      <dgm:prSet custT="1"/>
      <dgm:spPr>
        <a:noFill/>
        <a:ln>
          <a:solidFill>
            <a:srgbClr val="0085AD"/>
          </a:solidFill>
        </a:ln>
      </dgm:spPr>
      <dgm:t>
        <a:bodyPr/>
        <a:lstStyle/>
        <a:p>
          <a:pPr>
            <a:lnSpc>
              <a:spcPct val="90000"/>
            </a:lnSpc>
            <a:spcAft>
              <a:spcPts val="200"/>
            </a:spcAft>
          </a:pPr>
          <a:r>
            <a:rPr lang="en-US" sz="1000" b="1" dirty="0">
              <a:solidFill>
                <a:srgbClr val="004B87"/>
              </a:solidFill>
              <a:latin typeface="Montserrat" pitchFamily="2" charset="0"/>
              <a:cs typeface="Segoe UI" panose="020B0502040204020203" pitchFamily="34" charset="0"/>
            </a:rPr>
            <a:t>Lakiesha Foster</a:t>
          </a:r>
        </a:p>
        <a:p>
          <a:pPr>
            <a:lnSpc>
              <a:spcPct val="90000"/>
            </a:lnSpc>
            <a:spcAft>
              <a:spcPts val="200"/>
            </a:spcAft>
          </a:pPr>
          <a:r>
            <a:rPr lang="en-US" sz="800" dirty="0">
              <a:solidFill>
                <a:srgbClr val="004B87"/>
              </a:solidFill>
              <a:latin typeface="Georgia" panose="02040502050405020303" pitchFamily="18" charset="0"/>
              <a:cs typeface="Segoe UI" panose="020B0502040204020203" pitchFamily="34" charset="0"/>
            </a:rPr>
            <a:t>Senior Accountant (#00994)	</a:t>
          </a:r>
        </a:p>
      </dgm:t>
    </dgm:pt>
    <dgm:pt modelId="{7CA75DB2-513D-4D5B-8E8D-A6AB37AD4ABE}" type="parTrans" cxnId="{C9C4B93A-4363-4816-93A0-3D97742D63D7}">
      <dgm:prSet/>
      <dgm:spPr>
        <a:ln>
          <a:solidFill>
            <a:srgbClr val="0F3F6E"/>
          </a:solidFill>
        </a:ln>
      </dgm:spPr>
      <dgm:t>
        <a:bodyPr/>
        <a:lstStyle/>
        <a:p>
          <a:pPr>
            <a:lnSpc>
              <a:spcPct val="80000"/>
            </a:lnSpc>
          </a:pPr>
          <a:endParaRPr lang="en-US" sz="800">
            <a:solidFill>
              <a:srgbClr val="004B87"/>
            </a:solidFill>
            <a:latin typeface="+mj-lt"/>
            <a:cs typeface="Segoe UI" panose="020B0502040204020203" pitchFamily="34" charset="0"/>
          </a:endParaRPr>
        </a:p>
      </dgm:t>
    </dgm:pt>
    <dgm:pt modelId="{3B641E08-836B-4A19-8EC0-A7C75B3C5EEB}" type="sibTrans" cxnId="{C9C4B93A-4363-4816-93A0-3D97742D63D7}">
      <dgm:prSet/>
      <dgm:spPr/>
      <dgm:t>
        <a:bodyPr/>
        <a:lstStyle/>
        <a:p>
          <a:endParaRPr lang="en-US">
            <a:latin typeface="+mj-lt"/>
            <a:cs typeface="Segoe UI" panose="020B0502040204020203" pitchFamily="34" charset="0"/>
          </a:endParaRPr>
        </a:p>
      </dgm:t>
    </dgm:pt>
    <dgm:pt modelId="{F9CC5210-E974-4ECB-B6A1-44F42B8FB504}">
      <dgm:prSet custT="1">
        <dgm:style>
          <a:lnRef idx="2">
            <a:schemeClr val="accent2">
              <a:shade val="50000"/>
            </a:schemeClr>
          </a:lnRef>
          <a:fillRef idx="1">
            <a:schemeClr val="accent2"/>
          </a:fillRef>
          <a:effectRef idx="0">
            <a:schemeClr val="accent2"/>
          </a:effectRef>
          <a:fontRef idx="minor">
            <a:schemeClr val="lt1"/>
          </a:fontRef>
        </dgm:style>
      </dgm:prSet>
      <dgm:spPr>
        <a:ln>
          <a:solidFill>
            <a:srgbClr val="008675"/>
          </a:solidFill>
        </a:ln>
      </dgm:spPr>
      <dgm:t>
        <a:bodyPr/>
        <a:lstStyle/>
        <a:p>
          <a:pPr>
            <a:spcAft>
              <a:spcPts val="300"/>
            </a:spcAft>
          </a:pPr>
          <a:r>
            <a:rPr lang="en-US" sz="1000" b="1" dirty="0">
              <a:latin typeface="Montserrat" pitchFamily="2" charset="0"/>
            </a:rPr>
            <a:t>Vacant</a:t>
          </a:r>
        </a:p>
        <a:p>
          <a:pPr>
            <a:spcAft>
              <a:spcPts val="300"/>
            </a:spcAft>
          </a:pPr>
          <a:r>
            <a:rPr lang="en-US" sz="800" b="0" dirty="0">
              <a:latin typeface="Georgia" panose="02040502050405020303" pitchFamily="18" charset="0"/>
            </a:rPr>
            <a:t>Grants Financial Manager (#00032)</a:t>
          </a:r>
        </a:p>
      </dgm:t>
    </dgm:pt>
    <dgm:pt modelId="{5BAF06CE-A389-42F3-BE2A-4C7F189853B7}" type="parTrans" cxnId="{3DFE77FF-3899-44F2-B5E2-D3F4A1B33A5B}">
      <dgm:prSet/>
      <dgm:spPr>
        <a:ln>
          <a:solidFill>
            <a:srgbClr val="004B87"/>
          </a:solidFill>
        </a:ln>
      </dgm:spPr>
      <dgm:t>
        <a:bodyPr/>
        <a:lstStyle/>
        <a:p>
          <a:endParaRPr lang="en-US"/>
        </a:p>
      </dgm:t>
    </dgm:pt>
    <dgm:pt modelId="{14ECDFB1-5225-4467-863F-A7DBC24C63CB}" type="sibTrans" cxnId="{3DFE77FF-3899-44F2-B5E2-D3F4A1B33A5B}">
      <dgm:prSet/>
      <dgm:spPr/>
      <dgm:t>
        <a:bodyPr/>
        <a:lstStyle/>
        <a:p>
          <a:endParaRPr lang="en-US"/>
        </a:p>
      </dgm:t>
    </dgm:pt>
    <dgm:pt modelId="{0703D2C1-FBE9-42FD-B865-1B646181572F}">
      <dgm:prSet custT="1"/>
      <dgm:spPr>
        <a:solidFill>
          <a:schemeClr val="bg1"/>
        </a:solidFill>
        <a:ln>
          <a:solidFill>
            <a:srgbClr val="0085AD"/>
          </a:solidFill>
        </a:ln>
      </dgm:spPr>
      <dgm:t>
        <a:bodyPr/>
        <a:lstStyle/>
        <a:p>
          <a:pPr>
            <a:spcAft>
              <a:spcPts val="200"/>
            </a:spcAft>
          </a:pPr>
          <a:r>
            <a:rPr lang="en-US" sz="1000" b="1" dirty="0">
              <a:solidFill>
                <a:srgbClr val="004B87"/>
              </a:solidFill>
              <a:latin typeface="Montserrat" pitchFamily="2" charset="0"/>
            </a:rPr>
            <a:t>Sharon Williams</a:t>
          </a:r>
        </a:p>
        <a:p>
          <a:pPr>
            <a:spcAft>
              <a:spcPts val="200"/>
            </a:spcAft>
          </a:pPr>
          <a:r>
            <a:rPr lang="en-US" sz="800" b="0" dirty="0">
              <a:solidFill>
                <a:srgbClr val="004B87"/>
              </a:solidFill>
              <a:latin typeface="Georgia" panose="02040502050405020303" pitchFamily="18" charset="0"/>
            </a:rPr>
            <a:t>Senior Grants Financial Analyst (#00007)</a:t>
          </a:r>
        </a:p>
      </dgm:t>
    </dgm:pt>
    <dgm:pt modelId="{8405A3ED-11BF-44B2-8233-7012A1B4C66C}" type="parTrans" cxnId="{31A7BEFF-E3F3-4C49-856A-DF7EF7178E3B}">
      <dgm:prSet/>
      <dgm:spPr>
        <a:ln>
          <a:solidFill>
            <a:srgbClr val="004B87"/>
          </a:solidFill>
        </a:ln>
      </dgm:spPr>
      <dgm:t>
        <a:bodyPr/>
        <a:lstStyle/>
        <a:p>
          <a:endParaRPr lang="en-US"/>
        </a:p>
      </dgm:t>
    </dgm:pt>
    <dgm:pt modelId="{5A30A82E-DA10-4E75-9C0E-A43C078413A7}" type="sibTrans" cxnId="{31A7BEFF-E3F3-4C49-856A-DF7EF7178E3B}">
      <dgm:prSet/>
      <dgm:spPr/>
      <dgm:t>
        <a:bodyPr/>
        <a:lstStyle/>
        <a:p>
          <a:endParaRPr lang="en-US"/>
        </a:p>
      </dgm:t>
    </dgm:pt>
    <dgm:pt modelId="{3F7CD686-BF09-4AF2-9538-3AD8FAB71137}">
      <dgm:prSet custT="1"/>
      <dgm:spPr>
        <a:solidFill>
          <a:schemeClr val="bg1"/>
        </a:solidFill>
        <a:ln>
          <a:solidFill>
            <a:srgbClr val="0085AD"/>
          </a:solidFill>
        </a:ln>
      </dgm:spPr>
      <dgm:t>
        <a:bodyPr/>
        <a:lstStyle/>
        <a:p>
          <a:pPr>
            <a:spcAft>
              <a:spcPct val="35000"/>
            </a:spcAft>
          </a:pPr>
          <a:endParaRPr lang="en-US" sz="1000" b="1" dirty="0">
            <a:solidFill>
              <a:srgbClr val="004B87"/>
            </a:solidFill>
            <a:latin typeface="Montserrat" pitchFamily="2" charset="0"/>
          </a:endParaRPr>
        </a:p>
        <a:p>
          <a:pPr>
            <a:spcAft>
              <a:spcPts val="200"/>
            </a:spcAft>
          </a:pPr>
          <a:r>
            <a:rPr lang="en-US" sz="1000" b="1" dirty="0">
              <a:solidFill>
                <a:srgbClr val="004B87"/>
              </a:solidFill>
              <a:latin typeface="Montserrat" pitchFamily="2" charset="0"/>
            </a:rPr>
            <a:t>Laura Nash</a:t>
          </a:r>
        </a:p>
        <a:p>
          <a:pPr>
            <a:spcAft>
              <a:spcPts val="200"/>
            </a:spcAft>
          </a:pPr>
          <a:r>
            <a:rPr lang="en-US" sz="800" b="0" dirty="0">
              <a:solidFill>
                <a:srgbClr val="004B87"/>
              </a:solidFill>
              <a:latin typeface="Georgia" panose="02040502050405020303" pitchFamily="18" charset="0"/>
            </a:rPr>
            <a:t>Senior Grants Financial Analyst (#00011)</a:t>
          </a:r>
        </a:p>
        <a:p>
          <a:pPr>
            <a:spcAft>
              <a:spcPts val="200"/>
            </a:spcAft>
          </a:pPr>
          <a:endParaRPr lang="en-US" sz="800" b="0" dirty="0">
            <a:solidFill>
              <a:srgbClr val="004B87"/>
            </a:solidFill>
            <a:latin typeface="Georgia" panose="02040502050405020303" pitchFamily="18" charset="0"/>
          </a:endParaRPr>
        </a:p>
        <a:p>
          <a:pPr>
            <a:spcAft>
              <a:spcPct val="35000"/>
            </a:spcAft>
          </a:pPr>
          <a:endParaRPr lang="en-US" sz="800" b="0" dirty="0">
            <a:solidFill>
              <a:srgbClr val="004B87"/>
            </a:solidFill>
            <a:latin typeface="Georgia" panose="02040502050405020303" pitchFamily="18" charset="0"/>
          </a:endParaRPr>
        </a:p>
      </dgm:t>
    </dgm:pt>
    <dgm:pt modelId="{BDF685CC-B2E4-49E2-92FC-54FB7A77EA20}" type="parTrans" cxnId="{EDDB62BA-656D-48E1-8D24-1825B71F055A}">
      <dgm:prSet/>
      <dgm:spPr>
        <a:ln>
          <a:solidFill>
            <a:srgbClr val="004B87"/>
          </a:solidFill>
        </a:ln>
      </dgm:spPr>
      <dgm:t>
        <a:bodyPr/>
        <a:lstStyle/>
        <a:p>
          <a:endParaRPr lang="en-US"/>
        </a:p>
      </dgm:t>
    </dgm:pt>
    <dgm:pt modelId="{42D384BD-4359-4DA8-9E52-FDF91E2E5C57}" type="sibTrans" cxnId="{EDDB62BA-656D-48E1-8D24-1825B71F055A}">
      <dgm:prSet/>
      <dgm:spPr/>
      <dgm:t>
        <a:bodyPr/>
        <a:lstStyle/>
        <a:p>
          <a:endParaRPr lang="en-US"/>
        </a:p>
      </dgm:t>
    </dgm:pt>
    <dgm:pt modelId="{3D534779-B413-4A8A-8C69-6E169E5CEAA8}">
      <dgm:prSet custT="1"/>
      <dgm:spPr>
        <a:solidFill>
          <a:schemeClr val="bg1"/>
        </a:solidFill>
        <a:ln>
          <a:solidFill>
            <a:srgbClr val="0085AD"/>
          </a:solidFill>
        </a:ln>
      </dgm:spPr>
      <dgm:t>
        <a:bodyPr/>
        <a:lstStyle/>
        <a:p>
          <a:pPr>
            <a:spcAft>
              <a:spcPts val="200"/>
            </a:spcAft>
          </a:pPr>
          <a:r>
            <a:rPr lang="en-US" sz="1000" b="1" dirty="0">
              <a:solidFill>
                <a:srgbClr val="004B87"/>
              </a:solidFill>
              <a:latin typeface="Montserrat" pitchFamily="2" charset="0"/>
            </a:rPr>
            <a:t>Vacant</a:t>
          </a:r>
        </a:p>
        <a:p>
          <a:pPr>
            <a:spcAft>
              <a:spcPts val="200"/>
            </a:spcAft>
          </a:pPr>
          <a:r>
            <a:rPr lang="en-US" sz="800" b="0" dirty="0">
              <a:solidFill>
                <a:srgbClr val="004B87"/>
              </a:solidFill>
              <a:latin typeface="Georgia" panose="02040502050405020303" pitchFamily="18" charset="0"/>
            </a:rPr>
            <a:t>Grants Financial Analyst (#00014)</a:t>
          </a:r>
        </a:p>
      </dgm:t>
    </dgm:pt>
    <dgm:pt modelId="{DC676495-4534-47F9-81D9-48B4E8883588}" type="parTrans" cxnId="{561BAB14-52BC-4993-BFC6-4FBFAB7589D0}">
      <dgm:prSet/>
      <dgm:spPr>
        <a:ln>
          <a:solidFill>
            <a:srgbClr val="004B87"/>
          </a:solidFill>
        </a:ln>
      </dgm:spPr>
      <dgm:t>
        <a:bodyPr/>
        <a:lstStyle/>
        <a:p>
          <a:endParaRPr lang="en-US"/>
        </a:p>
      </dgm:t>
    </dgm:pt>
    <dgm:pt modelId="{EF634BA7-BB63-4610-BC26-3DE5B0CAE1DE}" type="sibTrans" cxnId="{561BAB14-52BC-4993-BFC6-4FBFAB7589D0}">
      <dgm:prSet/>
      <dgm:spPr/>
      <dgm:t>
        <a:bodyPr/>
        <a:lstStyle/>
        <a:p>
          <a:endParaRPr lang="en-US"/>
        </a:p>
      </dgm:t>
    </dgm:pt>
    <dgm:pt modelId="{D3560033-305C-4339-8991-0DA63255BAA4}">
      <dgm:prSet custT="1"/>
      <dgm:spPr>
        <a:solidFill>
          <a:srgbClr val="0085AD"/>
        </a:solidFill>
        <a:ln>
          <a:solidFill>
            <a:srgbClr val="008675"/>
          </a:solidFill>
        </a:ln>
      </dgm:spPr>
      <dgm:t>
        <a:bodyPr/>
        <a:lstStyle/>
        <a:p>
          <a:r>
            <a:rPr lang="en-US" sz="1000" b="1" dirty="0">
              <a:latin typeface="Montserrat" pitchFamily="2" charset="0"/>
            </a:rPr>
            <a:t>Kurt </a:t>
          </a:r>
          <a:r>
            <a:rPr lang="en-US" sz="1000" b="1" dirty="0" err="1">
              <a:latin typeface="Montserrat" pitchFamily="2" charset="0"/>
            </a:rPr>
            <a:t>Pastuszak</a:t>
          </a:r>
          <a:endParaRPr lang="en-US" sz="1000" b="1" dirty="0">
            <a:latin typeface="Montserrat" pitchFamily="2" charset="0"/>
          </a:endParaRPr>
        </a:p>
        <a:p>
          <a:r>
            <a:rPr lang="en-US" sz="800" b="0" dirty="0">
              <a:latin typeface="Georgia" panose="02040502050405020303" pitchFamily="18" charset="0"/>
            </a:rPr>
            <a:t>Manager of Financial Planning and Budget (#00988)</a:t>
          </a:r>
        </a:p>
      </dgm:t>
    </dgm:pt>
    <dgm:pt modelId="{68585F4A-72AD-4243-A9DF-9DF1FDACD78A}" type="parTrans" cxnId="{3976FD99-116C-4AC8-8AD1-816AC9D87572}">
      <dgm:prSet/>
      <dgm:spPr>
        <a:ln>
          <a:solidFill>
            <a:srgbClr val="004B87"/>
          </a:solidFill>
        </a:ln>
      </dgm:spPr>
      <dgm:t>
        <a:bodyPr/>
        <a:lstStyle/>
        <a:p>
          <a:endParaRPr lang="en-US"/>
        </a:p>
      </dgm:t>
    </dgm:pt>
    <dgm:pt modelId="{16FE7EBA-AF6E-463A-926D-0F573D148349}" type="sibTrans" cxnId="{3976FD99-116C-4AC8-8AD1-816AC9D87572}">
      <dgm:prSet/>
      <dgm:spPr/>
      <dgm:t>
        <a:bodyPr/>
        <a:lstStyle/>
        <a:p>
          <a:endParaRPr lang="en-US"/>
        </a:p>
      </dgm:t>
    </dgm:pt>
    <dgm:pt modelId="{8AD31DE2-2661-475E-9ECA-B68EBD488344}">
      <dgm:prSet custT="1"/>
      <dgm:spPr>
        <a:solidFill>
          <a:schemeClr val="bg1"/>
        </a:solidFill>
        <a:ln>
          <a:solidFill>
            <a:srgbClr val="0085AD"/>
          </a:solidFill>
        </a:ln>
      </dgm:spPr>
      <dgm:t>
        <a:bodyPr/>
        <a:lstStyle/>
        <a:p>
          <a:pPr>
            <a:spcAft>
              <a:spcPts val="200"/>
            </a:spcAft>
          </a:pPr>
          <a:r>
            <a:rPr lang="en-US" sz="1000" b="1" dirty="0">
              <a:solidFill>
                <a:srgbClr val="004B87"/>
              </a:solidFill>
              <a:latin typeface="Montserrat" pitchFamily="2" charset="0"/>
            </a:rPr>
            <a:t>Stuart Brumfield</a:t>
          </a:r>
        </a:p>
        <a:p>
          <a:pPr>
            <a:spcAft>
              <a:spcPts val="200"/>
            </a:spcAft>
          </a:pPr>
          <a:r>
            <a:rPr lang="en-US" sz="800" b="0" dirty="0">
              <a:solidFill>
                <a:srgbClr val="004B87"/>
              </a:solidFill>
              <a:latin typeface="Georgia" panose="02040502050405020303" pitchFamily="18" charset="0"/>
            </a:rPr>
            <a:t>Budget Analyst (#00003)</a:t>
          </a:r>
        </a:p>
      </dgm:t>
    </dgm:pt>
    <dgm:pt modelId="{00D478CB-272D-401B-997E-797F53131893}" type="parTrans" cxnId="{D71730F7-FAC6-40F8-BC8D-B6BBCDF8AA12}">
      <dgm:prSet/>
      <dgm:spPr>
        <a:ln>
          <a:solidFill>
            <a:srgbClr val="004B87"/>
          </a:solidFill>
        </a:ln>
      </dgm:spPr>
      <dgm:t>
        <a:bodyPr/>
        <a:lstStyle/>
        <a:p>
          <a:endParaRPr lang="en-US"/>
        </a:p>
      </dgm:t>
    </dgm:pt>
    <dgm:pt modelId="{39761E38-0F7C-428B-A1C5-039D9ECC1AC9}" type="sibTrans" cxnId="{D71730F7-FAC6-40F8-BC8D-B6BBCDF8AA12}">
      <dgm:prSet/>
      <dgm:spPr/>
      <dgm:t>
        <a:bodyPr/>
        <a:lstStyle/>
        <a:p>
          <a:endParaRPr lang="en-US"/>
        </a:p>
      </dgm:t>
    </dgm:pt>
    <dgm:pt modelId="{C7126922-2352-46E0-9612-2075D7C89F2E}">
      <dgm:prSet custT="1"/>
      <dgm:spPr>
        <a:solidFill>
          <a:srgbClr val="0085AD"/>
        </a:solidFill>
        <a:ln>
          <a:solidFill>
            <a:srgbClr val="008675"/>
          </a:solidFill>
        </a:ln>
      </dgm:spPr>
      <dgm:t>
        <a:bodyPr/>
        <a:lstStyle/>
        <a:p>
          <a:r>
            <a:rPr lang="en-US" sz="1000" b="1" dirty="0">
              <a:latin typeface="Montserrat" pitchFamily="2" charset="0"/>
            </a:rPr>
            <a:t>Donnie </a:t>
          </a:r>
          <a:r>
            <a:rPr lang="en-US" sz="1000" b="1" dirty="0" err="1">
              <a:latin typeface="Montserrat" pitchFamily="2" charset="0"/>
            </a:rPr>
            <a:t>Karabaich</a:t>
          </a:r>
          <a:endParaRPr lang="en-US" sz="1000" b="1" dirty="0">
            <a:latin typeface="Montserrat" pitchFamily="2" charset="0"/>
          </a:endParaRPr>
        </a:p>
        <a:p>
          <a:r>
            <a:rPr lang="en-US" sz="800" b="0" dirty="0">
              <a:latin typeface="Georgia" panose="02040502050405020303" pitchFamily="18" charset="0"/>
            </a:rPr>
            <a:t>Audit Manager (#00027)</a:t>
          </a:r>
        </a:p>
      </dgm:t>
    </dgm:pt>
    <dgm:pt modelId="{D51163FF-BBB5-4ADC-B541-9E07D570EFE4}" type="parTrans" cxnId="{6190124A-816A-4E31-A255-36D9AF255C9F}">
      <dgm:prSet/>
      <dgm:spPr>
        <a:ln>
          <a:solidFill>
            <a:srgbClr val="004B87"/>
          </a:solidFill>
        </a:ln>
      </dgm:spPr>
      <dgm:t>
        <a:bodyPr/>
        <a:lstStyle/>
        <a:p>
          <a:endParaRPr lang="en-US"/>
        </a:p>
      </dgm:t>
    </dgm:pt>
    <dgm:pt modelId="{DFFC3D7C-7EF0-444D-BF0B-3E4F168EA627}" type="sibTrans" cxnId="{6190124A-816A-4E31-A255-36D9AF255C9F}">
      <dgm:prSet/>
      <dgm:spPr/>
      <dgm:t>
        <a:bodyPr/>
        <a:lstStyle/>
        <a:p>
          <a:endParaRPr lang="en-US"/>
        </a:p>
      </dgm:t>
    </dgm:pt>
    <dgm:pt modelId="{1B3B2E13-D2AD-4603-934D-B5461DACFF7B}">
      <dgm:prSet custT="1"/>
      <dgm:spPr>
        <a:solidFill>
          <a:schemeClr val="bg1"/>
        </a:solidFill>
        <a:ln>
          <a:solidFill>
            <a:srgbClr val="0085AD"/>
          </a:solidFill>
        </a:ln>
      </dgm:spPr>
      <dgm:t>
        <a:bodyPr/>
        <a:lstStyle/>
        <a:p>
          <a:pPr>
            <a:spcAft>
              <a:spcPts val="200"/>
            </a:spcAft>
          </a:pPr>
          <a:r>
            <a:rPr lang="en-US" sz="1000" b="1" dirty="0">
              <a:solidFill>
                <a:srgbClr val="004B87"/>
              </a:solidFill>
              <a:latin typeface="Montserrat" pitchFamily="2" charset="0"/>
            </a:rPr>
            <a:t>James Boudreau</a:t>
          </a:r>
        </a:p>
        <a:p>
          <a:pPr>
            <a:spcAft>
              <a:spcPts val="200"/>
            </a:spcAft>
          </a:pPr>
          <a:r>
            <a:rPr lang="en-US" sz="800" b="0" dirty="0">
              <a:solidFill>
                <a:srgbClr val="004B87"/>
              </a:solidFill>
              <a:latin typeface="Georgia" panose="02040502050405020303" pitchFamily="18" charset="0"/>
            </a:rPr>
            <a:t>Senior Compliance Review Analyst (#00986)</a:t>
          </a:r>
        </a:p>
      </dgm:t>
    </dgm:pt>
    <dgm:pt modelId="{DA6D893D-502D-45D0-9938-B92E4566C2A0}" type="parTrans" cxnId="{FB4E5D64-8191-40CA-877B-E128BF1203B6}">
      <dgm:prSet/>
      <dgm:spPr>
        <a:ln>
          <a:solidFill>
            <a:srgbClr val="004B87"/>
          </a:solidFill>
        </a:ln>
      </dgm:spPr>
      <dgm:t>
        <a:bodyPr/>
        <a:lstStyle/>
        <a:p>
          <a:endParaRPr lang="en-US"/>
        </a:p>
      </dgm:t>
    </dgm:pt>
    <dgm:pt modelId="{F44AF204-D2DA-43C6-BAFD-E6F33F37FA6E}" type="sibTrans" cxnId="{FB4E5D64-8191-40CA-877B-E128BF1203B6}">
      <dgm:prSet/>
      <dgm:spPr/>
      <dgm:t>
        <a:bodyPr/>
        <a:lstStyle/>
        <a:p>
          <a:endParaRPr lang="en-US"/>
        </a:p>
      </dgm:t>
    </dgm:pt>
    <dgm:pt modelId="{28B86342-31FA-403F-9687-5CBECB922B3A}">
      <dgm:prSet custT="1"/>
      <dgm:spPr>
        <a:noFill/>
        <a:ln>
          <a:solidFill>
            <a:srgbClr val="0085AD"/>
          </a:solidFill>
        </a:ln>
      </dgm:spPr>
      <dgm:t>
        <a:bodyPr/>
        <a:lstStyle/>
        <a:p>
          <a:r>
            <a:rPr lang="en-US" sz="1000" b="1" dirty="0">
              <a:solidFill>
                <a:srgbClr val="004B87"/>
              </a:solidFill>
              <a:latin typeface="Montserrat" panose="00000500000000000000" pitchFamily="50" charset="0"/>
            </a:rPr>
            <a:t>Jolene Simon</a:t>
          </a:r>
        </a:p>
        <a:p>
          <a:r>
            <a:rPr lang="en-US" sz="900" b="0" dirty="0">
              <a:solidFill>
                <a:srgbClr val="004B87"/>
              </a:solidFill>
              <a:latin typeface="Georgia" panose="02040502050405020303" pitchFamily="18" charset="0"/>
            </a:rPr>
            <a:t>Accountant (#00002)</a:t>
          </a:r>
        </a:p>
      </dgm:t>
    </dgm:pt>
    <dgm:pt modelId="{22D03F89-E2CD-44EE-928C-EC91141BBEE7}" type="parTrans" cxnId="{9FE3FC4C-398E-46DE-94BA-B7CE17638EB3}">
      <dgm:prSet/>
      <dgm:spPr>
        <a:ln>
          <a:solidFill>
            <a:srgbClr val="004B87"/>
          </a:solidFill>
        </a:ln>
      </dgm:spPr>
      <dgm:t>
        <a:bodyPr/>
        <a:lstStyle/>
        <a:p>
          <a:endParaRPr lang="en-US">
            <a:solidFill>
              <a:srgbClr val="004B87"/>
            </a:solidFill>
          </a:endParaRPr>
        </a:p>
      </dgm:t>
    </dgm:pt>
    <dgm:pt modelId="{C57A971E-0250-4880-8167-E394DCD53D3F}" type="sibTrans" cxnId="{9FE3FC4C-398E-46DE-94BA-B7CE17638EB3}">
      <dgm:prSet/>
      <dgm:spPr/>
      <dgm:t>
        <a:bodyPr/>
        <a:lstStyle/>
        <a:p>
          <a:endParaRPr lang="en-US"/>
        </a:p>
      </dgm:t>
    </dgm:pt>
    <dgm:pt modelId="{A68E75B0-3FD8-4927-8CA9-0F2A6CA27112}">
      <dgm:prSet custT="1"/>
      <dgm:spPr>
        <a:solidFill>
          <a:schemeClr val="bg1"/>
        </a:solidFill>
        <a:ln>
          <a:solidFill>
            <a:srgbClr val="0085AD"/>
          </a:solidFill>
        </a:ln>
      </dgm:spPr>
      <dgm:t>
        <a:bodyPr/>
        <a:lstStyle/>
        <a:p>
          <a:pPr>
            <a:lnSpc>
              <a:spcPct val="20000"/>
            </a:lnSpc>
            <a:spcAft>
              <a:spcPts val="200"/>
            </a:spcAft>
          </a:pPr>
          <a:endParaRPr lang="en-US" sz="1000" b="1" dirty="0">
            <a:solidFill>
              <a:srgbClr val="004B87"/>
            </a:solidFill>
            <a:latin typeface="Montserrat" panose="00000500000000000000" pitchFamily="50" charset="0"/>
          </a:endParaRPr>
        </a:p>
        <a:p>
          <a:pPr>
            <a:lnSpc>
              <a:spcPct val="90000"/>
            </a:lnSpc>
            <a:spcAft>
              <a:spcPts val="200"/>
            </a:spcAft>
          </a:pPr>
          <a:r>
            <a:rPr lang="en-US" sz="1000" b="1" dirty="0" err="1">
              <a:solidFill>
                <a:srgbClr val="004B87"/>
              </a:solidFill>
              <a:latin typeface="Montserrat" panose="00000500000000000000" pitchFamily="50" charset="0"/>
            </a:rPr>
            <a:t>Tashiba</a:t>
          </a:r>
          <a:r>
            <a:rPr lang="en-US" sz="1000" b="1" dirty="0">
              <a:solidFill>
                <a:srgbClr val="004B87"/>
              </a:solidFill>
              <a:latin typeface="Montserrat" panose="00000500000000000000" pitchFamily="50" charset="0"/>
            </a:rPr>
            <a:t> Johnson</a:t>
          </a:r>
        </a:p>
        <a:p>
          <a:pPr>
            <a:lnSpc>
              <a:spcPct val="90000"/>
            </a:lnSpc>
            <a:spcAft>
              <a:spcPct val="35000"/>
            </a:spcAft>
          </a:pPr>
          <a:r>
            <a:rPr lang="en-US" sz="900" b="0" dirty="0">
              <a:solidFill>
                <a:srgbClr val="004B87"/>
              </a:solidFill>
              <a:latin typeface="Georgia" panose="02040502050405020303" pitchFamily="18" charset="0"/>
            </a:rPr>
            <a:t>Fiscal Technician/ Administrative Specialist (#00059)</a:t>
          </a:r>
        </a:p>
      </dgm:t>
    </dgm:pt>
    <dgm:pt modelId="{3694B5C0-E385-46F3-B620-A19BAC30F720}" type="sibTrans" cxnId="{4DE760AE-93C4-4D80-B4F3-8429379FC050}">
      <dgm:prSet/>
      <dgm:spPr/>
      <dgm:t>
        <a:bodyPr/>
        <a:lstStyle/>
        <a:p>
          <a:endParaRPr lang="en-US"/>
        </a:p>
      </dgm:t>
    </dgm:pt>
    <dgm:pt modelId="{01C3C2EC-EEE1-4CBF-BBFA-452BA9C49CB0}" type="parTrans" cxnId="{4DE760AE-93C4-4D80-B4F3-8429379FC050}">
      <dgm:prSet/>
      <dgm:spPr>
        <a:ln>
          <a:solidFill>
            <a:srgbClr val="004B87"/>
          </a:solidFill>
        </a:ln>
      </dgm:spPr>
      <dgm:t>
        <a:bodyPr/>
        <a:lstStyle/>
        <a:p>
          <a:endParaRPr lang="en-US">
            <a:solidFill>
              <a:srgbClr val="004B87"/>
            </a:solidFill>
          </a:endParaRPr>
        </a:p>
      </dgm:t>
    </dgm:pt>
    <dgm:pt modelId="{257DCBA4-CE5F-4700-836F-D0D8AA0B7770}" type="pres">
      <dgm:prSet presAssocID="{EF60DEC2-FABA-4A19-82EA-6924C58F82D4}" presName="hierChild1" presStyleCnt="0">
        <dgm:presLayoutVars>
          <dgm:orgChart val="1"/>
          <dgm:chPref val="1"/>
          <dgm:dir/>
          <dgm:animOne val="branch"/>
          <dgm:animLvl val="lvl"/>
          <dgm:resizeHandles/>
        </dgm:presLayoutVars>
      </dgm:prSet>
      <dgm:spPr/>
    </dgm:pt>
    <dgm:pt modelId="{2CC3C9AC-DBEF-49D6-894F-8801391BA3C2}" type="pres">
      <dgm:prSet presAssocID="{5985AB7D-9341-41B7-B717-BC6FB4D12C16}" presName="hierRoot1" presStyleCnt="0">
        <dgm:presLayoutVars>
          <dgm:hierBranch/>
        </dgm:presLayoutVars>
      </dgm:prSet>
      <dgm:spPr/>
    </dgm:pt>
    <dgm:pt modelId="{9DE32266-2E4D-41B9-844F-7DAFA8A66DB5}" type="pres">
      <dgm:prSet presAssocID="{5985AB7D-9341-41B7-B717-BC6FB4D12C16}" presName="rootComposite1" presStyleCnt="0"/>
      <dgm:spPr/>
    </dgm:pt>
    <dgm:pt modelId="{062C6AC2-5B56-4237-A204-35A56E55C160}" type="pres">
      <dgm:prSet presAssocID="{5985AB7D-9341-41B7-B717-BC6FB4D12C16}" presName="rootText1" presStyleLbl="node0" presStyleIdx="0" presStyleCnt="1" custScaleX="85412" custScaleY="75922" custLinFactNeighborX="-35052" custLinFactNeighborY="-141">
        <dgm:presLayoutVars>
          <dgm:chPref val="3"/>
        </dgm:presLayoutVars>
      </dgm:prSet>
      <dgm:spPr/>
    </dgm:pt>
    <dgm:pt modelId="{538A3C0B-571B-4338-9BA3-6ACD2E61FE00}" type="pres">
      <dgm:prSet presAssocID="{5985AB7D-9341-41B7-B717-BC6FB4D12C16}" presName="rootConnector1" presStyleLbl="node1" presStyleIdx="0" presStyleCnt="0"/>
      <dgm:spPr/>
    </dgm:pt>
    <dgm:pt modelId="{EEDF403D-81C1-4A2B-8E5D-98AE3B19F7C8}" type="pres">
      <dgm:prSet presAssocID="{5985AB7D-9341-41B7-B717-BC6FB4D12C16}" presName="hierChild2" presStyleCnt="0"/>
      <dgm:spPr/>
    </dgm:pt>
    <dgm:pt modelId="{97FFF11F-CFFE-490D-A33E-DE949873259A}" type="pres">
      <dgm:prSet presAssocID="{897AFB39-6E14-4DE2-BA17-394D169CE00A}" presName="Name35" presStyleLbl="parChTrans1D2" presStyleIdx="0" presStyleCnt="4"/>
      <dgm:spPr/>
    </dgm:pt>
    <dgm:pt modelId="{DFD881C6-AD34-431F-8901-9B243DAADCE4}" type="pres">
      <dgm:prSet presAssocID="{11074204-15A6-4D03-890F-314B42495997}" presName="hierRoot2" presStyleCnt="0">
        <dgm:presLayoutVars>
          <dgm:hierBranch/>
        </dgm:presLayoutVars>
      </dgm:prSet>
      <dgm:spPr/>
    </dgm:pt>
    <dgm:pt modelId="{C3A4CB59-6A18-4214-97D9-0689B9398929}" type="pres">
      <dgm:prSet presAssocID="{11074204-15A6-4D03-890F-314B42495997}" presName="rootComposite" presStyleCnt="0"/>
      <dgm:spPr/>
    </dgm:pt>
    <dgm:pt modelId="{C8627ADA-3563-426B-9136-015BD5ACD9E3}" type="pres">
      <dgm:prSet presAssocID="{11074204-15A6-4D03-890F-314B42495997}" presName="rootText" presStyleLbl="node2" presStyleIdx="0" presStyleCnt="4" custScaleX="78268" custScaleY="64456" custLinFactNeighborX="13418" custLinFactNeighborY="-28409">
        <dgm:presLayoutVars>
          <dgm:chPref val="3"/>
        </dgm:presLayoutVars>
      </dgm:prSet>
      <dgm:spPr/>
    </dgm:pt>
    <dgm:pt modelId="{A538E049-75D4-4D60-808D-2CB7ECC6FC55}" type="pres">
      <dgm:prSet presAssocID="{11074204-15A6-4D03-890F-314B42495997}" presName="rootConnector" presStyleLbl="node2" presStyleIdx="0" presStyleCnt="4"/>
      <dgm:spPr/>
    </dgm:pt>
    <dgm:pt modelId="{96BAE1C0-2B89-4F3C-9979-07735A92B82D}" type="pres">
      <dgm:prSet presAssocID="{11074204-15A6-4D03-890F-314B42495997}" presName="hierChild4" presStyleCnt="0"/>
      <dgm:spPr/>
    </dgm:pt>
    <dgm:pt modelId="{9462D238-AAD1-409A-B090-B47E38932377}" type="pres">
      <dgm:prSet presAssocID="{4E259523-D307-4334-84EC-903A119B522D}" presName="Name35" presStyleLbl="parChTrans1D3" presStyleIdx="0" presStyleCnt="9"/>
      <dgm:spPr/>
    </dgm:pt>
    <dgm:pt modelId="{5010FDB8-794B-4669-AA5F-3276F3D73358}" type="pres">
      <dgm:prSet presAssocID="{C3B9C7A1-CE22-4081-9203-A4F82518B1C8}" presName="hierRoot2" presStyleCnt="0">
        <dgm:presLayoutVars>
          <dgm:hierBranch/>
        </dgm:presLayoutVars>
      </dgm:prSet>
      <dgm:spPr/>
    </dgm:pt>
    <dgm:pt modelId="{5794AA47-56E3-4F18-853F-C1C94A91782A}" type="pres">
      <dgm:prSet presAssocID="{C3B9C7A1-CE22-4081-9203-A4F82518B1C8}" presName="rootComposite" presStyleCnt="0"/>
      <dgm:spPr/>
    </dgm:pt>
    <dgm:pt modelId="{7F4CBA8E-DA85-44F6-B5D5-342E53ACA466}" type="pres">
      <dgm:prSet presAssocID="{C3B9C7A1-CE22-4081-9203-A4F82518B1C8}" presName="rootText" presStyleLbl="node3" presStyleIdx="0" presStyleCnt="9" custScaleX="68048" custScaleY="64099" custLinFactX="88940" custLinFactNeighborX="100000" custLinFactNeighborY="-42294">
        <dgm:presLayoutVars>
          <dgm:chPref val="3"/>
        </dgm:presLayoutVars>
      </dgm:prSet>
      <dgm:spPr/>
    </dgm:pt>
    <dgm:pt modelId="{A9A7A732-99E8-4B4A-86AB-6674E35D6FA7}" type="pres">
      <dgm:prSet presAssocID="{C3B9C7A1-CE22-4081-9203-A4F82518B1C8}" presName="rootConnector" presStyleLbl="node3" presStyleIdx="0" presStyleCnt="9"/>
      <dgm:spPr/>
    </dgm:pt>
    <dgm:pt modelId="{A1C2321F-6374-410F-A2FB-685647DAB32A}" type="pres">
      <dgm:prSet presAssocID="{C3B9C7A1-CE22-4081-9203-A4F82518B1C8}" presName="hierChild4" presStyleCnt="0"/>
      <dgm:spPr/>
    </dgm:pt>
    <dgm:pt modelId="{A9A4B5A2-8AF7-480B-8E0D-9E0495791A11}" type="pres">
      <dgm:prSet presAssocID="{C3B9C7A1-CE22-4081-9203-A4F82518B1C8}" presName="hierChild5" presStyleCnt="0"/>
      <dgm:spPr/>
    </dgm:pt>
    <dgm:pt modelId="{AC349BE3-0DCA-4D9B-B123-F8CDCCB94B67}" type="pres">
      <dgm:prSet presAssocID="{7CA75DB2-513D-4D5B-8E8D-A6AB37AD4ABE}" presName="Name35" presStyleLbl="parChTrans1D3" presStyleIdx="1" presStyleCnt="9"/>
      <dgm:spPr/>
    </dgm:pt>
    <dgm:pt modelId="{4725B3BC-280D-4F0F-A5A0-B5EC8476D616}" type="pres">
      <dgm:prSet presAssocID="{82631D4E-C182-466D-B566-1CF7C35D5C76}" presName="hierRoot2" presStyleCnt="0">
        <dgm:presLayoutVars>
          <dgm:hierBranch val="init"/>
        </dgm:presLayoutVars>
      </dgm:prSet>
      <dgm:spPr/>
    </dgm:pt>
    <dgm:pt modelId="{6C74BBD6-A26D-46BE-9178-0F9A421982D4}" type="pres">
      <dgm:prSet presAssocID="{82631D4E-C182-466D-B566-1CF7C35D5C76}" presName="rootComposite" presStyleCnt="0"/>
      <dgm:spPr/>
    </dgm:pt>
    <dgm:pt modelId="{DDF5AFCF-7AC1-45EE-B6CF-ED9AABCA495E}" type="pres">
      <dgm:prSet presAssocID="{82631D4E-C182-466D-B566-1CF7C35D5C76}" presName="rootText" presStyleLbl="node3" presStyleIdx="1" presStyleCnt="9" custScaleX="67800" custScaleY="63862" custLinFactX="2205" custLinFactNeighborX="100000" custLinFactNeighborY="55215">
        <dgm:presLayoutVars>
          <dgm:chPref val="3"/>
        </dgm:presLayoutVars>
      </dgm:prSet>
      <dgm:spPr/>
    </dgm:pt>
    <dgm:pt modelId="{A05EC3B5-FBB6-4876-9B08-65AA8A1FA6AC}" type="pres">
      <dgm:prSet presAssocID="{82631D4E-C182-466D-B566-1CF7C35D5C76}" presName="rootConnector" presStyleLbl="node3" presStyleIdx="1" presStyleCnt="9"/>
      <dgm:spPr/>
    </dgm:pt>
    <dgm:pt modelId="{E39C4E4F-176D-4C43-95FA-939BC09F5A90}" type="pres">
      <dgm:prSet presAssocID="{82631D4E-C182-466D-B566-1CF7C35D5C76}" presName="hierChild4" presStyleCnt="0"/>
      <dgm:spPr/>
    </dgm:pt>
    <dgm:pt modelId="{FD4CF0CF-5DFF-4EDC-ACC9-EDBA75B042E0}" type="pres">
      <dgm:prSet presAssocID="{82631D4E-C182-466D-B566-1CF7C35D5C76}" presName="hierChild5" presStyleCnt="0"/>
      <dgm:spPr/>
    </dgm:pt>
    <dgm:pt modelId="{1E68FF8A-19DD-440C-BE54-400B8FA74A8F}" type="pres">
      <dgm:prSet presAssocID="{22D03F89-E2CD-44EE-928C-EC91141BBEE7}" presName="Name35" presStyleLbl="parChTrans1D3" presStyleIdx="2" presStyleCnt="9"/>
      <dgm:spPr/>
    </dgm:pt>
    <dgm:pt modelId="{9E823DFB-6C4F-4058-B894-B6BB5445FEB7}" type="pres">
      <dgm:prSet presAssocID="{28B86342-31FA-403F-9687-5CBECB922B3A}" presName="hierRoot2" presStyleCnt="0">
        <dgm:presLayoutVars>
          <dgm:hierBranch val="init"/>
        </dgm:presLayoutVars>
      </dgm:prSet>
      <dgm:spPr/>
    </dgm:pt>
    <dgm:pt modelId="{64338472-EE96-4C11-AEAA-8F24B6B12FA9}" type="pres">
      <dgm:prSet presAssocID="{28B86342-31FA-403F-9687-5CBECB922B3A}" presName="rootComposite" presStyleCnt="0"/>
      <dgm:spPr/>
    </dgm:pt>
    <dgm:pt modelId="{17BF7EDF-BE6B-4C59-9783-47C74010952B}" type="pres">
      <dgm:prSet presAssocID="{28B86342-31FA-403F-9687-5CBECB922B3A}" presName="rootText" presStyleLbl="node3" presStyleIdx="2" presStyleCnt="9" custScaleX="68932" custScaleY="63862" custLinFactNeighborX="-72372" custLinFactNeighborY="54951">
        <dgm:presLayoutVars>
          <dgm:chPref val="3"/>
        </dgm:presLayoutVars>
      </dgm:prSet>
      <dgm:spPr/>
    </dgm:pt>
    <dgm:pt modelId="{EA1EBD62-94C1-479A-B16D-D7D8204644E1}" type="pres">
      <dgm:prSet presAssocID="{28B86342-31FA-403F-9687-5CBECB922B3A}" presName="rootConnector" presStyleLbl="node3" presStyleIdx="2" presStyleCnt="9"/>
      <dgm:spPr/>
    </dgm:pt>
    <dgm:pt modelId="{DB736013-274D-4EDB-B10B-405C16A1305E}" type="pres">
      <dgm:prSet presAssocID="{28B86342-31FA-403F-9687-5CBECB922B3A}" presName="hierChild4" presStyleCnt="0"/>
      <dgm:spPr/>
    </dgm:pt>
    <dgm:pt modelId="{3B162B06-B8AE-4040-AA49-2E25A485C406}" type="pres">
      <dgm:prSet presAssocID="{28B86342-31FA-403F-9687-5CBECB922B3A}" presName="hierChild5" presStyleCnt="0"/>
      <dgm:spPr/>
    </dgm:pt>
    <dgm:pt modelId="{101D137C-7F4E-4279-A0B2-647EBD99D322}" type="pres">
      <dgm:prSet presAssocID="{01C3C2EC-EEE1-4CBF-BBFA-452BA9C49CB0}" presName="Name35" presStyleLbl="parChTrans1D3" presStyleIdx="3" presStyleCnt="9"/>
      <dgm:spPr/>
    </dgm:pt>
    <dgm:pt modelId="{84E017CC-1D34-4CA0-B900-A82DA93BF00C}" type="pres">
      <dgm:prSet presAssocID="{A68E75B0-3FD8-4927-8CA9-0F2A6CA27112}" presName="hierRoot2" presStyleCnt="0">
        <dgm:presLayoutVars>
          <dgm:hierBranch val="init"/>
        </dgm:presLayoutVars>
      </dgm:prSet>
      <dgm:spPr/>
    </dgm:pt>
    <dgm:pt modelId="{DE1F1D89-B785-478B-B61C-4ADB1C6D5D9D}" type="pres">
      <dgm:prSet presAssocID="{A68E75B0-3FD8-4927-8CA9-0F2A6CA27112}" presName="rootComposite" presStyleCnt="0"/>
      <dgm:spPr/>
    </dgm:pt>
    <dgm:pt modelId="{8F32ACE1-1F0E-495F-A847-6E7C11CC8E6D}" type="pres">
      <dgm:prSet presAssocID="{A68E75B0-3FD8-4927-8CA9-0F2A6CA27112}" presName="rootText" presStyleLbl="node3" presStyleIdx="3" presStyleCnt="9" custScaleX="69189" custScaleY="64576" custLinFactX="-71438" custLinFactNeighborX="-100000" custLinFactNeighborY="-43242">
        <dgm:presLayoutVars>
          <dgm:chPref val="3"/>
        </dgm:presLayoutVars>
      </dgm:prSet>
      <dgm:spPr/>
    </dgm:pt>
    <dgm:pt modelId="{981FA7D0-1D37-4D58-99ED-12876CD0294A}" type="pres">
      <dgm:prSet presAssocID="{A68E75B0-3FD8-4927-8CA9-0F2A6CA27112}" presName="rootConnector" presStyleLbl="node3" presStyleIdx="3" presStyleCnt="9"/>
      <dgm:spPr/>
    </dgm:pt>
    <dgm:pt modelId="{41D14301-CE53-422F-A3C5-700562651434}" type="pres">
      <dgm:prSet presAssocID="{A68E75B0-3FD8-4927-8CA9-0F2A6CA27112}" presName="hierChild4" presStyleCnt="0"/>
      <dgm:spPr/>
    </dgm:pt>
    <dgm:pt modelId="{DE239A38-B14B-4AB5-B9A9-42BA43011545}" type="pres">
      <dgm:prSet presAssocID="{A68E75B0-3FD8-4927-8CA9-0F2A6CA27112}" presName="hierChild5" presStyleCnt="0"/>
      <dgm:spPr/>
    </dgm:pt>
    <dgm:pt modelId="{30E8D9B7-C985-452C-96F3-C4F210BEA6FF}" type="pres">
      <dgm:prSet presAssocID="{11074204-15A6-4D03-890F-314B42495997}" presName="hierChild5" presStyleCnt="0"/>
      <dgm:spPr/>
    </dgm:pt>
    <dgm:pt modelId="{4992D4E1-D53A-40E9-9F3E-D3D5640484B6}" type="pres">
      <dgm:prSet presAssocID="{5BAF06CE-A389-42F3-BE2A-4C7F189853B7}" presName="Name35" presStyleLbl="parChTrans1D2" presStyleIdx="1" presStyleCnt="4"/>
      <dgm:spPr/>
    </dgm:pt>
    <dgm:pt modelId="{F0CC3F27-75BF-4D98-99FB-25D5D8C6BA72}" type="pres">
      <dgm:prSet presAssocID="{F9CC5210-E974-4ECB-B6A1-44F42B8FB504}" presName="hierRoot2" presStyleCnt="0">
        <dgm:presLayoutVars>
          <dgm:hierBranch val="init"/>
        </dgm:presLayoutVars>
      </dgm:prSet>
      <dgm:spPr/>
    </dgm:pt>
    <dgm:pt modelId="{56E3D7FD-D652-467A-BBEB-1C680AD18E7C}" type="pres">
      <dgm:prSet presAssocID="{F9CC5210-E974-4ECB-B6A1-44F42B8FB504}" presName="rootComposite" presStyleCnt="0"/>
      <dgm:spPr/>
    </dgm:pt>
    <dgm:pt modelId="{FE8C4454-0CEA-4298-BA06-BBAE52EE278B}" type="pres">
      <dgm:prSet presAssocID="{F9CC5210-E974-4ECB-B6A1-44F42B8FB504}" presName="rootText" presStyleLbl="node2" presStyleIdx="1" presStyleCnt="4" custScaleX="78707" custScaleY="64456" custLinFactNeighborX="-62276" custLinFactNeighborY="-19036">
        <dgm:presLayoutVars>
          <dgm:chPref val="3"/>
        </dgm:presLayoutVars>
      </dgm:prSet>
      <dgm:spPr/>
    </dgm:pt>
    <dgm:pt modelId="{AF7477E3-E87F-41DB-86EC-1A7DAEAF5B86}" type="pres">
      <dgm:prSet presAssocID="{F9CC5210-E974-4ECB-B6A1-44F42B8FB504}" presName="rootConnector" presStyleLbl="node2" presStyleIdx="1" presStyleCnt="4"/>
      <dgm:spPr/>
    </dgm:pt>
    <dgm:pt modelId="{3B7A8FA4-103B-4B31-883E-C9629CFBE374}" type="pres">
      <dgm:prSet presAssocID="{F9CC5210-E974-4ECB-B6A1-44F42B8FB504}" presName="hierChild4" presStyleCnt="0"/>
      <dgm:spPr/>
    </dgm:pt>
    <dgm:pt modelId="{10FBA4E7-EA7A-4703-9CD3-75502055413E}" type="pres">
      <dgm:prSet presAssocID="{8405A3ED-11BF-44B2-8233-7012A1B4C66C}" presName="Name37" presStyleLbl="parChTrans1D3" presStyleIdx="4" presStyleCnt="9"/>
      <dgm:spPr/>
    </dgm:pt>
    <dgm:pt modelId="{8AA60441-0574-4600-AD4F-08A77E9968F9}" type="pres">
      <dgm:prSet presAssocID="{0703D2C1-FBE9-42FD-B865-1B646181572F}" presName="hierRoot2" presStyleCnt="0">
        <dgm:presLayoutVars>
          <dgm:hierBranch val="init"/>
        </dgm:presLayoutVars>
      </dgm:prSet>
      <dgm:spPr/>
    </dgm:pt>
    <dgm:pt modelId="{1FAE1955-F162-4918-8B03-52AAD79E87EF}" type="pres">
      <dgm:prSet presAssocID="{0703D2C1-FBE9-42FD-B865-1B646181572F}" presName="rootComposite" presStyleCnt="0"/>
      <dgm:spPr/>
    </dgm:pt>
    <dgm:pt modelId="{1C70E64D-A83C-4471-921A-AB9761E2CE79}" type="pres">
      <dgm:prSet presAssocID="{0703D2C1-FBE9-42FD-B865-1B646181572F}" presName="rootText" presStyleLbl="node3" presStyleIdx="4" presStyleCnt="9" custScaleX="68298" custScaleY="63745" custLinFactNeighborX="-52274" custLinFactNeighborY="-34976">
        <dgm:presLayoutVars>
          <dgm:chPref val="3"/>
        </dgm:presLayoutVars>
      </dgm:prSet>
      <dgm:spPr/>
    </dgm:pt>
    <dgm:pt modelId="{2B5FC54A-401E-4CC4-ABE4-9ABA95F1CE3E}" type="pres">
      <dgm:prSet presAssocID="{0703D2C1-FBE9-42FD-B865-1B646181572F}" presName="rootConnector" presStyleLbl="node3" presStyleIdx="4" presStyleCnt="9"/>
      <dgm:spPr/>
    </dgm:pt>
    <dgm:pt modelId="{6F005699-93C6-4115-B34A-6300B8A97CE2}" type="pres">
      <dgm:prSet presAssocID="{0703D2C1-FBE9-42FD-B865-1B646181572F}" presName="hierChild4" presStyleCnt="0"/>
      <dgm:spPr/>
    </dgm:pt>
    <dgm:pt modelId="{CE66B56E-9A63-4A76-868C-5F2AEB27C673}" type="pres">
      <dgm:prSet presAssocID="{0703D2C1-FBE9-42FD-B865-1B646181572F}" presName="hierChild5" presStyleCnt="0"/>
      <dgm:spPr/>
    </dgm:pt>
    <dgm:pt modelId="{49E91BC8-ADCB-4861-BCCD-AACE0FB49C29}" type="pres">
      <dgm:prSet presAssocID="{BDF685CC-B2E4-49E2-92FC-54FB7A77EA20}" presName="Name37" presStyleLbl="parChTrans1D3" presStyleIdx="5" presStyleCnt="9"/>
      <dgm:spPr/>
    </dgm:pt>
    <dgm:pt modelId="{DF13F460-038B-43F5-987A-E68F9B2CF288}" type="pres">
      <dgm:prSet presAssocID="{3F7CD686-BF09-4AF2-9538-3AD8FAB71137}" presName="hierRoot2" presStyleCnt="0">
        <dgm:presLayoutVars>
          <dgm:hierBranch val="init"/>
        </dgm:presLayoutVars>
      </dgm:prSet>
      <dgm:spPr/>
    </dgm:pt>
    <dgm:pt modelId="{2B0C692B-75B9-4ADC-BD93-5D06AC22E8C0}" type="pres">
      <dgm:prSet presAssocID="{3F7CD686-BF09-4AF2-9538-3AD8FAB71137}" presName="rootComposite" presStyleCnt="0"/>
      <dgm:spPr/>
    </dgm:pt>
    <dgm:pt modelId="{7533513A-A169-40B9-8097-159201C59868}" type="pres">
      <dgm:prSet presAssocID="{3F7CD686-BF09-4AF2-9538-3AD8FAB71137}" presName="rootText" presStyleLbl="node3" presStyleIdx="5" presStyleCnt="9" custScaleX="68298" custScaleY="63745" custLinFactNeighborX="-51363" custLinFactNeighborY="-57983">
        <dgm:presLayoutVars>
          <dgm:chPref val="3"/>
        </dgm:presLayoutVars>
      </dgm:prSet>
      <dgm:spPr/>
    </dgm:pt>
    <dgm:pt modelId="{530DB1C5-2AEC-48AE-BFFA-B69C7385FCB6}" type="pres">
      <dgm:prSet presAssocID="{3F7CD686-BF09-4AF2-9538-3AD8FAB71137}" presName="rootConnector" presStyleLbl="node3" presStyleIdx="5" presStyleCnt="9"/>
      <dgm:spPr/>
    </dgm:pt>
    <dgm:pt modelId="{8E08C269-5CA2-424C-93BE-C6423B95B48C}" type="pres">
      <dgm:prSet presAssocID="{3F7CD686-BF09-4AF2-9538-3AD8FAB71137}" presName="hierChild4" presStyleCnt="0"/>
      <dgm:spPr/>
    </dgm:pt>
    <dgm:pt modelId="{1190BA4A-1D79-4DE6-9242-50068441FCE1}" type="pres">
      <dgm:prSet presAssocID="{3F7CD686-BF09-4AF2-9538-3AD8FAB71137}" presName="hierChild5" presStyleCnt="0"/>
      <dgm:spPr/>
    </dgm:pt>
    <dgm:pt modelId="{B3A26A88-43AC-4995-94C6-3496FB32B67E}" type="pres">
      <dgm:prSet presAssocID="{DC676495-4534-47F9-81D9-48B4E8883588}" presName="Name37" presStyleLbl="parChTrans1D3" presStyleIdx="6" presStyleCnt="9"/>
      <dgm:spPr/>
    </dgm:pt>
    <dgm:pt modelId="{505B68C8-E72A-464A-8297-FEE5085CA453}" type="pres">
      <dgm:prSet presAssocID="{3D534779-B413-4A8A-8C69-6E169E5CEAA8}" presName="hierRoot2" presStyleCnt="0">
        <dgm:presLayoutVars>
          <dgm:hierBranch val="init"/>
        </dgm:presLayoutVars>
      </dgm:prSet>
      <dgm:spPr/>
    </dgm:pt>
    <dgm:pt modelId="{CE238E57-BB15-420B-854B-E3DCE2FB4258}" type="pres">
      <dgm:prSet presAssocID="{3D534779-B413-4A8A-8C69-6E169E5CEAA8}" presName="rootComposite" presStyleCnt="0"/>
      <dgm:spPr/>
    </dgm:pt>
    <dgm:pt modelId="{C4321C24-A5E5-4855-A34E-32C8EB053C20}" type="pres">
      <dgm:prSet presAssocID="{3D534779-B413-4A8A-8C69-6E169E5CEAA8}" presName="rootText" presStyleLbl="node3" presStyleIdx="6" presStyleCnt="9" custScaleX="68298" custScaleY="63745" custLinFactNeighborX="-49380" custLinFactNeighborY="-78140">
        <dgm:presLayoutVars>
          <dgm:chPref val="3"/>
        </dgm:presLayoutVars>
      </dgm:prSet>
      <dgm:spPr/>
    </dgm:pt>
    <dgm:pt modelId="{56D9EC12-BF96-4FC7-834E-9BBA2A4625EC}" type="pres">
      <dgm:prSet presAssocID="{3D534779-B413-4A8A-8C69-6E169E5CEAA8}" presName="rootConnector" presStyleLbl="node3" presStyleIdx="6" presStyleCnt="9"/>
      <dgm:spPr/>
    </dgm:pt>
    <dgm:pt modelId="{DA3717B0-78F9-443B-A4E0-A20A0D6B48FA}" type="pres">
      <dgm:prSet presAssocID="{3D534779-B413-4A8A-8C69-6E169E5CEAA8}" presName="hierChild4" presStyleCnt="0"/>
      <dgm:spPr/>
    </dgm:pt>
    <dgm:pt modelId="{FF6D192F-8035-4956-8675-96D8476A0615}" type="pres">
      <dgm:prSet presAssocID="{3D534779-B413-4A8A-8C69-6E169E5CEAA8}" presName="hierChild5" presStyleCnt="0"/>
      <dgm:spPr/>
    </dgm:pt>
    <dgm:pt modelId="{4710FE5D-B6A1-4295-BCD9-3A59C3F6D02F}" type="pres">
      <dgm:prSet presAssocID="{F9CC5210-E974-4ECB-B6A1-44F42B8FB504}" presName="hierChild5" presStyleCnt="0"/>
      <dgm:spPr/>
    </dgm:pt>
    <dgm:pt modelId="{2DB00C00-CABC-440E-B4D6-C40273792D1C}" type="pres">
      <dgm:prSet presAssocID="{68585F4A-72AD-4243-A9DF-9DF1FDACD78A}" presName="Name35" presStyleLbl="parChTrans1D2" presStyleIdx="2" presStyleCnt="4"/>
      <dgm:spPr/>
    </dgm:pt>
    <dgm:pt modelId="{55F8F78E-095D-4DA8-9FE6-EB6783042708}" type="pres">
      <dgm:prSet presAssocID="{D3560033-305C-4339-8991-0DA63255BAA4}" presName="hierRoot2" presStyleCnt="0">
        <dgm:presLayoutVars>
          <dgm:hierBranch val="init"/>
        </dgm:presLayoutVars>
      </dgm:prSet>
      <dgm:spPr/>
    </dgm:pt>
    <dgm:pt modelId="{D15D03A7-3876-450C-96B5-985067CFFF5C}" type="pres">
      <dgm:prSet presAssocID="{D3560033-305C-4339-8991-0DA63255BAA4}" presName="rootComposite" presStyleCnt="0"/>
      <dgm:spPr/>
    </dgm:pt>
    <dgm:pt modelId="{3662982C-739E-4DF1-8639-0B5E065AF40C}" type="pres">
      <dgm:prSet presAssocID="{D3560033-305C-4339-8991-0DA63255BAA4}" presName="rootText" presStyleLbl="node2" presStyleIdx="2" presStyleCnt="4" custScaleX="79750" custScaleY="64456" custLinFactNeighborX="-28147" custLinFactNeighborY="-20632">
        <dgm:presLayoutVars>
          <dgm:chPref val="3"/>
        </dgm:presLayoutVars>
      </dgm:prSet>
      <dgm:spPr/>
    </dgm:pt>
    <dgm:pt modelId="{2F27667B-079F-4132-98AA-74AFD78C7265}" type="pres">
      <dgm:prSet presAssocID="{D3560033-305C-4339-8991-0DA63255BAA4}" presName="rootConnector" presStyleLbl="node2" presStyleIdx="2" presStyleCnt="4"/>
      <dgm:spPr/>
    </dgm:pt>
    <dgm:pt modelId="{3CFC3A58-68BD-4C1F-9F8D-06E6D16BEBAD}" type="pres">
      <dgm:prSet presAssocID="{D3560033-305C-4339-8991-0DA63255BAA4}" presName="hierChild4" presStyleCnt="0"/>
      <dgm:spPr/>
    </dgm:pt>
    <dgm:pt modelId="{1C04BCFE-6082-4B81-BA53-1849A1822D79}" type="pres">
      <dgm:prSet presAssocID="{00D478CB-272D-401B-997E-797F53131893}" presName="Name37" presStyleLbl="parChTrans1D3" presStyleIdx="7" presStyleCnt="9"/>
      <dgm:spPr/>
    </dgm:pt>
    <dgm:pt modelId="{F54945EB-2CB0-47C3-A589-B4D50A4C5D4C}" type="pres">
      <dgm:prSet presAssocID="{8AD31DE2-2661-475E-9ECA-B68EBD488344}" presName="hierRoot2" presStyleCnt="0">
        <dgm:presLayoutVars>
          <dgm:hierBranch val="init"/>
        </dgm:presLayoutVars>
      </dgm:prSet>
      <dgm:spPr/>
    </dgm:pt>
    <dgm:pt modelId="{48813260-24B8-4D45-8407-938A6CDD270D}" type="pres">
      <dgm:prSet presAssocID="{8AD31DE2-2661-475E-9ECA-B68EBD488344}" presName="rootComposite" presStyleCnt="0"/>
      <dgm:spPr/>
    </dgm:pt>
    <dgm:pt modelId="{97AA9520-ED0D-404E-9D4B-8E32E82614A3}" type="pres">
      <dgm:prSet presAssocID="{8AD31DE2-2661-475E-9ECA-B68EBD488344}" presName="rootText" presStyleLbl="node3" presStyleIdx="7" presStyleCnt="9" custScaleX="68298" custScaleY="63745" custLinFactNeighborX="-31819" custLinFactNeighborY="-37061">
        <dgm:presLayoutVars>
          <dgm:chPref val="3"/>
        </dgm:presLayoutVars>
      </dgm:prSet>
      <dgm:spPr/>
    </dgm:pt>
    <dgm:pt modelId="{AB4CCCEB-78D5-47CF-A427-9EBB718707EB}" type="pres">
      <dgm:prSet presAssocID="{8AD31DE2-2661-475E-9ECA-B68EBD488344}" presName="rootConnector" presStyleLbl="node3" presStyleIdx="7" presStyleCnt="9"/>
      <dgm:spPr/>
    </dgm:pt>
    <dgm:pt modelId="{05629D9A-8139-4446-AAD4-323415F8E3CA}" type="pres">
      <dgm:prSet presAssocID="{8AD31DE2-2661-475E-9ECA-B68EBD488344}" presName="hierChild4" presStyleCnt="0"/>
      <dgm:spPr/>
    </dgm:pt>
    <dgm:pt modelId="{4DF90858-5D3A-48DE-931F-0F2CBA7CEF70}" type="pres">
      <dgm:prSet presAssocID="{8AD31DE2-2661-475E-9ECA-B68EBD488344}" presName="hierChild5" presStyleCnt="0"/>
      <dgm:spPr/>
    </dgm:pt>
    <dgm:pt modelId="{CA0C5F14-A0E7-435E-BB48-3E68FD6913AF}" type="pres">
      <dgm:prSet presAssocID="{D3560033-305C-4339-8991-0DA63255BAA4}" presName="hierChild5" presStyleCnt="0"/>
      <dgm:spPr/>
    </dgm:pt>
    <dgm:pt modelId="{15EE5722-5A88-43B3-A805-77B7F59E525F}" type="pres">
      <dgm:prSet presAssocID="{D51163FF-BBB5-4ADC-B541-9E07D570EFE4}" presName="Name35" presStyleLbl="parChTrans1D2" presStyleIdx="3" presStyleCnt="4"/>
      <dgm:spPr/>
    </dgm:pt>
    <dgm:pt modelId="{5FB4F14F-24F3-496E-BEA2-BB6867199338}" type="pres">
      <dgm:prSet presAssocID="{C7126922-2352-46E0-9612-2075D7C89F2E}" presName="hierRoot2" presStyleCnt="0">
        <dgm:presLayoutVars>
          <dgm:hierBranch val="init"/>
        </dgm:presLayoutVars>
      </dgm:prSet>
      <dgm:spPr/>
    </dgm:pt>
    <dgm:pt modelId="{CC0D79A6-A620-4050-B398-2B8686F2FCDD}" type="pres">
      <dgm:prSet presAssocID="{C7126922-2352-46E0-9612-2075D7C89F2E}" presName="rootComposite" presStyleCnt="0"/>
      <dgm:spPr/>
    </dgm:pt>
    <dgm:pt modelId="{47FF9804-C263-40E9-AB73-38BB47C37C19}" type="pres">
      <dgm:prSet presAssocID="{C7126922-2352-46E0-9612-2075D7C89F2E}" presName="rootText" presStyleLbl="node2" presStyleIdx="3" presStyleCnt="4" custScaleX="80513" custScaleY="64456" custLinFactNeighborX="-13156" custLinFactNeighborY="-20632">
        <dgm:presLayoutVars>
          <dgm:chPref val="3"/>
        </dgm:presLayoutVars>
      </dgm:prSet>
      <dgm:spPr/>
    </dgm:pt>
    <dgm:pt modelId="{9A4F55B1-1B59-4F56-B928-DCA552DF8855}" type="pres">
      <dgm:prSet presAssocID="{C7126922-2352-46E0-9612-2075D7C89F2E}" presName="rootConnector" presStyleLbl="node2" presStyleIdx="3" presStyleCnt="4"/>
      <dgm:spPr/>
    </dgm:pt>
    <dgm:pt modelId="{DB55B11E-F0CD-41BC-9C19-33157A7EF9B7}" type="pres">
      <dgm:prSet presAssocID="{C7126922-2352-46E0-9612-2075D7C89F2E}" presName="hierChild4" presStyleCnt="0"/>
      <dgm:spPr/>
    </dgm:pt>
    <dgm:pt modelId="{082B757C-D426-47E0-9734-AA4994863C9B}" type="pres">
      <dgm:prSet presAssocID="{DA6D893D-502D-45D0-9938-B92E4566C2A0}" presName="Name37" presStyleLbl="parChTrans1D3" presStyleIdx="8" presStyleCnt="9"/>
      <dgm:spPr/>
    </dgm:pt>
    <dgm:pt modelId="{7C683CE7-78B5-4FDA-856E-5F6404B2EFA2}" type="pres">
      <dgm:prSet presAssocID="{1B3B2E13-D2AD-4603-934D-B5461DACFF7B}" presName="hierRoot2" presStyleCnt="0">
        <dgm:presLayoutVars>
          <dgm:hierBranch val="init"/>
        </dgm:presLayoutVars>
      </dgm:prSet>
      <dgm:spPr/>
    </dgm:pt>
    <dgm:pt modelId="{38B073EF-442A-4534-A0FC-9F89ED5D3FFD}" type="pres">
      <dgm:prSet presAssocID="{1B3B2E13-D2AD-4603-934D-B5461DACFF7B}" presName="rootComposite" presStyleCnt="0"/>
      <dgm:spPr/>
    </dgm:pt>
    <dgm:pt modelId="{896DCC97-4FCA-4922-BFAA-AD0DF8C4BA3B}" type="pres">
      <dgm:prSet presAssocID="{1B3B2E13-D2AD-4603-934D-B5461DACFF7B}" presName="rootText" presStyleLbl="node3" presStyleIdx="8" presStyleCnt="9" custScaleX="68550" custScaleY="63745" custLinFactNeighborX="-15089" custLinFactNeighborY="-41513">
        <dgm:presLayoutVars>
          <dgm:chPref val="3"/>
        </dgm:presLayoutVars>
      </dgm:prSet>
      <dgm:spPr/>
    </dgm:pt>
    <dgm:pt modelId="{1CE35972-F192-4A31-B32D-925132DEC70F}" type="pres">
      <dgm:prSet presAssocID="{1B3B2E13-D2AD-4603-934D-B5461DACFF7B}" presName="rootConnector" presStyleLbl="node3" presStyleIdx="8" presStyleCnt="9"/>
      <dgm:spPr/>
    </dgm:pt>
    <dgm:pt modelId="{75E0C038-4C05-4417-BF50-54C24011596E}" type="pres">
      <dgm:prSet presAssocID="{1B3B2E13-D2AD-4603-934D-B5461DACFF7B}" presName="hierChild4" presStyleCnt="0"/>
      <dgm:spPr/>
    </dgm:pt>
    <dgm:pt modelId="{390472D8-300A-4EF3-8A79-DB00F032B3BB}" type="pres">
      <dgm:prSet presAssocID="{1B3B2E13-D2AD-4603-934D-B5461DACFF7B}" presName="hierChild5" presStyleCnt="0"/>
      <dgm:spPr/>
    </dgm:pt>
    <dgm:pt modelId="{0266AFD3-4612-425B-A0D7-F86F0A7C2C05}" type="pres">
      <dgm:prSet presAssocID="{C7126922-2352-46E0-9612-2075D7C89F2E}" presName="hierChild5" presStyleCnt="0"/>
      <dgm:spPr/>
    </dgm:pt>
    <dgm:pt modelId="{0C42EAC7-D8A0-4665-B6A1-579B868C2F71}" type="pres">
      <dgm:prSet presAssocID="{5985AB7D-9341-41B7-B717-BC6FB4D12C16}" presName="hierChild3" presStyleCnt="0"/>
      <dgm:spPr/>
    </dgm:pt>
  </dgm:ptLst>
  <dgm:cxnLst>
    <dgm:cxn modelId="{2ABAE500-0A5C-4631-AE25-093D0EB58983}" type="presOf" srcId="{0703D2C1-FBE9-42FD-B865-1B646181572F}" destId="{2B5FC54A-401E-4CC4-ABE4-9ABA95F1CE3E}" srcOrd="1" destOrd="0" presId="urn:microsoft.com/office/officeart/2005/8/layout/orgChart1"/>
    <dgm:cxn modelId="{561BAB14-52BC-4993-BFC6-4FBFAB7589D0}" srcId="{F9CC5210-E974-4ECB-B6A1-44F42B8FB504}" destId="{3D534779-B413-4A8A-8C69-6E169E5CEAA8}" srcOrd="2" destOrd="0" parTransId="{DC676495-4534-47F9-81D9-48B4E8883588}" sibTransId="{EF634BA7-BB63-4610-BC26-3DE5B0CAE1DE}"/>
    <dgm:cxn modelId="{0FFB0819-4D45-4074-9775-1872D4AD8B1F}" type="presOf" srcId="{82631D4E-C182-466D-B566-1CF7C35D5C76}" destId="{DDF5AFCF-7AC1-45EE-B6CF-ED9AABCA495E}" srcOrd="0" destOrd="0" presId="urn:microsoft.com/office/officeart/2005/8/layout/orgChart1"/>
    <dgm:cxn modelId="{FFE0F819-C647-4456-B043-9DE59B3E71F7}" type="presOf" srcId="{3D534779-B413-4A8A-8C69-6E169E5CEAA8}" destId="{56D9EC12-BF96-4FC7-834E-9BBA2A4625EC}" srcOrd="1" destOrd="0" presId="urn:microsoft.com/office/officeart/2005/8/layout/orgChart1"/>
    <dgm:cxn modelId="{137CB01A-C225-4428-8ADC-7A5F4CD77630}" type="presOf" srcId="{68585F4A-72AD-4243-A9DF-9DF1FDACD78A}" destId="{2DB00C00-CABC-440E-B4D6-C40273792D1C}" srcOrd="0" destOrd="0" presId="urn:microsoft.com/office/officeart/2005/8/layout/orgChart1"/>
    <dgm:cxn modelId="{F358EC1E-CF2C-4C84-8A9B-E06DDD2BCA4B}" type="presOf" srcId="{11074204-15A6-4D03-890F-314B42495997}" destId="{A538E049-75D4-4D60-808D-2CB7ECC6FC55}" srcOrd="1" destOrd="0" presId="urn:microsoft.com/office/officeart/2005/8/layout/orgChart1"/>
    <dgm:cxn modelId="{8490FC28-E670-4DBB-9FB2-FF2170181900}" type="presOf" srcId="{D51163FF-BBB5-4ADC-B541-9E07D570EFE4}" destId="{15EE5722-5A88-43B3-A805-77B7F59E525F}" srcOrd="0" destOrd="0" presId="urn:microsoft.com/office/officeart/2005/8/layout/orgChart1"/>
    <dgm:cxn modelId="{C9C4B93A-4363-4816-93A0-3D97742D63D7}" srcId="{11074204-15A6-4D03-890F-314B42495997}" destId="{82631D4E-C182-466D-B566-1CF7C35D5C76}" srcOrd="1" destOrd="0" parTransId="{7CA75DB2-513D-4D5B-8E8D-A6AB37AD4ABE}" sibTransId="{3B641E08-836B-4A19-8EC0-A7C75B3C5EEB}"/>
    <dgm:cxn modelId="{EE641D5F-9B9D-4C8D-8E2E-FAB2A1484802}" type="presOf" srcId="{8AD31DE2-2661-475E-9ECA-B68EBD488344}" destId="{97AA9520-ED0D-404E-9D4B-8E32E82614A3}" srcOrd="0" destOrd="0" presId="urn:microsoft.com/office/officeart/2005/8/layout/orgChart1"/>
    <dgm:cxn modelId="{D77D1941-6736-4031-A9D6-722C9BD256FE}" type="presOf" srcId="{3F7CD686-BF09-4AF2-9538-3AD8FAB71137}" destId="{530DB1C5-2AEC-48AE-BFFA-B69C7385FCB6}" srcOrd="1" destOrd="0" presId="urn:microsoft.com/office/officeart/2005/8/layout/orgChart1"/>
    <dgm:cxn modelId="{FB4E5D64-8191-40CA-877B-E128BF1203B6}" srcId="{C7126922-2352-46E0-9612-2075D7C89F2E}" destId="{1B3B2E13-D2AD-4603-934D-B5461DACFF7B}" srcOrd="0" destOrd="0" parTransId="{DA6D893D-502D-45D0-9938-B92E4566C2A0}" sibTransId="{F44AF204-D2DA-43C6-BAFD-E6F33F37FA6E}"/>
    <dgm:cxn modelId="{1BB56E46-202F-4CA4-965C-95DD7A664B2D}" type="presOf" srcId="{A68E75B0-3FD8-4927-8CA9-0F2A6CA27112}" destId="{981FA7D0-1D37-4D58-99ED-12876CD0294A}" srcOrd="1" destOrd="0" presId="urn:microsoft.com/office/officeart/2005/8/layout/orgChart1"/>
    <dgm:cxn modelId="{46D96F66-532E-476A-B646-40B4FE3CE976}" type="presOf" srcId="{4E259523-D307-4334-84EC-903A119B522D}" destId="{9462D238-AAD1-409A-B090-B47E38932377}" srcOrd="0" destOrd="0" presId="urn:microsoft.com/office/officeart/2005/8/layout/orgChart1"/>
    <dgm:cxn modelId="{25665167-A87A-4CC7-BEC7-CCF58AD6721F}" type="presOf" srcId="{C7126922-2352-46E0-9612-2075D7C89F2E}" destId="{47FF9804-C263-40E9-AB73-38BB47C37C19}" srcOrd="0" destOrd="0" presId="urn:microsoft.com/office/officeart/2005/8/layout/orgChart1"/>
    <dgm:cxn modelId="{3D0F7947-3D4F-412B-B5C1-401018872DB6}" type="presOf" srcId="{897AFB39-6E14-4DE2-BA17-394D169CE00A}" destId="{97FFF11F-CFFE-490D-A33E-DE949873259A}" srcOrd="0" destOrd="0" presId="urn:microsoft.com/office/officeart/2005/8/layout/orgChart1"/>
    <dgm:cxn modelId="{16BE7769-D209-485E-A5E8-ED4AC235BBBA}" type="presOf" srcId="{DA6D893D-502D-45D0-9938-B92E4566C2A0}" destId="{082B757C-D426-47E0-9734-AA4994863C9B}" srcOrd="0" destOrd="0" presId="urn:microsoft.com/office/officeart/2005/8/layout/orgChart1"/>
    <dgm:cxn modelId="{6190124A-816A-4E31-A255-36D9AF255C9F}" srcId="{5985AB7D-9341-41B7-B717-BC6FB4D12C16}" destId="{C7126922-2352-46E0-9612-2075D7C89F2E}" srcOrd="3" destOrd="0" parTransId="{D51163FF-BBB5-4ADC-B541-9E07D570EFE4}" sibTransId="{DFFC3D7C-7EF0-444D-BF0B-3E4F168EA627}"/>
    <dgm:cxn modelId="{6D5AB96C-FDC8-421B-A32C-0AD8764E904B}" srcId="{11074204-15A6-4D03-890F-314B42495997}" destId="{C3B9C7A1-CE22-4081-9203-A4F82518B1C8}" srcOrd="0" destOrd="0" parTransId="{4E259523-D307-4334-84EC-903A119B522D}" sibTransId="{C63A05DB-D42C-4904-88D4-30A7C0962156}"/>
    <dgm:cxn modelId="{9FE3FC4C-398E-46DE-94BA-B7CE17638EB3}" srcId="{11074204-15A6-4D03-890F-314B42495997}" destId="{28B86342-31FA-403F-9687-5CBECB922B3A}" srcOrd="2" destOrd="0" parTransId="{22D03F89-E2CD-44EE-928C-EC91141BBEE7}" sibTransId="{C57A971E-0250-4880-8167-E394DCD53D3F}"/>
    <dgm:cxn modelId="{B13BC870-36CF-4CCB-AD50-ECFFE5035F86}" type="presOf" srcId="{C3B9C7A1-CE22-4081-9203-A4F82518B1C8}" destId="{7F4CBA8E-DA85-44F6-B5D5-342E53ACA466}" srcOrd="0" destOrd="0" presId="urn:microsoft.com/office/officeart/2005/8/layout/orgChart1"/>
    <dgm:cxn modelId="{8F03A073-A0F1-4CFF-8401-1B5DF8941F70}" type="presOf" srcId="{5985AB7D-9341-41B7-B717-BC6FB4D12C16}" destId="{538A3C0B-571B-4338-9BA3-6ACD2E61FE00}" srcOrd="1" destOrd="0" presId="urn:microsoft.com/office/officeart/2005/8/layout/orgChart1"/>
    <dgm:cxn modelId="{AD4C3C74-BE4B-48B4-8DCB-BA5722911036}" type="presOf" srcId="{7CA75DB2-513D-4D5B-8E8D-A6AB37AD4ABE}" destId="{AC349BE3-0DCA-4D9B-B123-F8CDCCB94B67}" srcOrd="0" destOrd="0" presId="urn:microsoft.com/office/officeart/2005/8/layout/orgChart1"/>
    <dgm:cxn modelId="{C445F658-280D-4947-AF36-907E0AE3DB4E}" type="presOf" srcId="{8AD31DE2-2661-475E-9ECA-B68EBD488344}" destId="{AB4CCCEB-78D5-47CF-A427-9EBB718707EB}" srcOrd="1" destOrd="0" presId="urn:microsoft.com/office/officeart/2005/8/layout/orgChart1"/>
    <dgm:cxn modelId="{7B061F79-81DA-45F3-A77E-F8409FF695FB}" type="presOf" srcId="{1B3B2E13-D2AD-4603-934D-B5461DACFF7B}" destId="{1CE35972-F192-4A31-B32D-925132DEC70F}" srcOrd="1" destOrd="0" presId="urn:microsoft.com/office/officeart/2005/8/layout/orgChart1"/>
    <dgm:cxn modelId="{26F6DF7A-6207-4137-B99D-A9069ED3E765}" srcId="{EF60DEC2-FABA-4A19-82EA-6924C58F82D4}" destId="{5985AB7D-9341-41B7-B717-BC6FB4D12C16}" srcOrd="0" destOrd="0" parTransId="{F8A74B3E-3BE9-43C9-9B24-ED28A8552504}" sibTransId="{5780D6FB-8FB2-4729-A83F-597072474068}"/>
    <dgm:cxn modelId="{B865B97B-D6D3-49F9-972E-2DD638E95893}" srcId="{5985AB7D-9341-41B7-B717-BC6FB4D12C16}" destId="{11074204-15A6-4D03-890F-314B42495997}" srcOrd="0" destOrd="0" parTransId="{897AFB39-6E14-4DE2-BA17-394D169CE00A}" sibTransId="{83725768-00C4-4BF2-8E3C-3227C4446A4D}"/>
    <dgm:cxn modelId="{D00F0589-96B6-458B-A4C2-8E8B3A75EFA9}" type="presOf" srcId="{22D03F89-E2CD-44EE-928C-EC91141BBEE7}" destId="{1E68FF8A-19DD-440C-BE54-400B8FA74A8F}" srcOrd="0" destOrd="0" presId="urn:microsoft.com/office/officeart/2005/8/layout/orgChart1"/>
    <dgm:cxn modelId="{2516E189-BB8C-41B5-BB58-9286E5F5C599}" type="presOf" srcId="{11074204-15A6-4D03-890F-314B42495997}" destId="{C8627ADA-3563-426B-9136-015BD5ACD9E3}" srcOrd="0" destOrd="0" presId="urn:microsoft.com/office/officeart/2005/8/layout/orgChart1"/>
    <dgm:cxn modelId="{9F549496-8CE7-4457-9F8A-886A77AA693F}" type="presOf" srcId="{5BAF06CE-A389-42F3-BE2A-4C7F189853B7}" destId="{4992D4E1-D53A-40E9-9F3E-D3D5640484B6}" srcOrd="0" destOrd="0" presId="urn:microsoft.com/office/officeart/2005/8/layout/orgChart1"/>
    <dgm:cxn modelId="{3976FD99-116C-4AC8-8AD1-816AC9D87572}" srcId="{5985AB7D-9341-41B7-B717-BC6FB4D12C16}" destId="{D3560033-305C-4339-8991-0DA63255BAA4}" srcOrd="2" destOrd="0" parTransId="{68585F4A-72AD-4243-A9DF-9DF1FDACD78A}" sibTransId="{16FE7EBA-AF6E-463A-926D-0F573D148349}"/>
    <dgm:cxn modelId="{FEFC079B-8BF8-4502-BC44-26ED268A00C5}" type="presOf" srcId="{EF60DEC2-FABA-4A19-82EA-6924C58F82D4}" destId="{257DCBA4-CE5F-4700-836F-D0D8AA0B7770}" srcOrd="0" destOrd="0" presId="urn:microsoft.com/office/officeart/2005/8/layout/orgChart1"/>
    <dgm:cxn modelId="{61ECF49C-7F30-4439-84F0-60808E8D3DFA}" type="presOf" srcId="{82631D4E-C182-466D-B566-1CF7C35D5C76}" destId="{A05EC3B5-FBB6-4876-9B08-65AA8A1FA6AC}" srcOrd="1" destOrd="0" presId="urn:microsoft.com/office/officeart/2005/8/layout/orgChart1"/>
    <dgm:cxn modelId="{5DAFD5A1-B9DD-456E-AF90-B0FDFCD671E4}" type="presOf" srcId="{28B86342-31FA-403F-9687-5CBECB922B3A}" destId="{EA1EBD62-94C1-479A-B16D-D7D8204644E1}" srcOrd="1" destOrd="0" presId="urn:microsoft.com/office/officeart/2005/8/layout/orgChart1"/>
    <dgm:cxn modelId="{127E13A2-C33F-43A5-9B3E-99EB55DBC02C}" type="presOf" srcId="{C7126922-2352-46E0-9612-2075D7C89F2E}" destId="{9A4F55B1-1B59-4F56-B928-DCA552DF8855}" srcOrd="1" destOrd="0" presId="urn:microsoft.com/office/officeart/2005/8/layout/orgChart1"/>
    <dgm:cxn modelId="{82456DA2-3C83-4BC3-8BAE-466673D09406}" type="presOf" srcId="{D3560033-305C-4339-8991-0DA63255BAA4}" destId="{3662982C-739E-4DF1-8639-0B5E065AF40C}" srcOrd="0" destOrd="0" presId="urn:microsoft.com/office/officeart/2005/8/layout/orgChart1"/>
    <dgm:cxn modelId="{7C5602A7-9860-4344-8633-6E96DC4C5DDE}" type="presOf" srcId="{8405A3ED-11BF-44B2-8233-7012A1B4C66C}" destId="{10FBA4E7-EA7A-4703-9CD3-75502055413E}" srcOrd="0" destOrd="0" presId="urn:microsoft.com/office/officeart/2005/8/layout/orgChart1"/>
    <dgm:cxn modelId="{41D46DA7-EB7A-4932-BE5E-010D963E8C5B}" type="presOf" srcId="{5985AB7D-9341-41B7-B717-BC6FB4D12C16}" destId="{062C6AC2-5B56-4237-A204-35A56E55C160}" srcOrd="0" destOrd="0" presId="urn:microsoft.com/office/officeart/2005/8/layout/orgChart1"/>
    <dgm:cxn modelId="{4DE760AE-93C4-4D80-B4F3-8429379FC050}" srcId="{11074204-15A6-4D03-890F-314B42495997}" destId="{A68E75B0-3FD8-4927-8CA9-0F2A6CA27112}" srcOrd="3" destOrd="0" parTransId="{01C3C2EC-EEE1-4CBF-BBFA-452BA9C49CB0}" sibTransId="{3694B5C0-E385-46F3-B620-A19BAC30F720}"/>
    <dgm:cxn modelId="{A85407B0-AFA8-4EF2-843C-0E2A4175A20D}" type="presOf" srcId="{0703D2C1-FBE9-42FD-B865-1B646181572F}" destId="{1C70E64D-A83C-4471-921A-AB9761E2CE79}" srcOrd="0" destOrd="0" presId="urn:microsoft.com/office/officeart/2005/8/layout/orgChart1"/>
    <dgm:cxn modelId="{E2AF4CB0-17E1-4A9E-A0E9-541C8E9E7874}" type="presOf" srcId="{DC676495-4534-47F9-81D9-48B4E8883588}" destId="{B3A26A88-43AC-4995-94C6-3496FB32B67E}" srcOrd="0" destOrd="0" presId="urn:microsoft.com/office/officeart/2005/8/layout/orgChart1"/>
    <dgm:cxn modelId="{1AC369B1-4B35-4A66-A346-B94D8E6DD3D4}" type="presOf" srcId="{3F7CD686-BF09-4AF2-9538-3AD8FAB71137}" destId="{7533513A-A169-40B9-8097-159201C59868}" srcOrd="0" destOrd="0" presId="urn:microsoft.com/office/officeart/2005/8/layout/orgChart1"/>
    <dgm:cxn modelId="{129F86B5-29C3-4626-A266-BDA4BA2AA974}" type="presOf" srcId="{A68E75B0-3FD8-4927-8CA9-0F2A6CA27112}" destId="{8F32ACE1-1F0E-495F-A847-6E7C11CC8E6D}" srcOrd="0" destOrd="0" presId="urn:microsoft.com/office/officeart/2005/8/layout/orgChart1"/>
    <dgm:cxn modelId="{EDDB62BA-656D-48E1-8D24-1825B71F055A}" srcId="{F9CC5210-E974-4ECB-B6A1-44F42B8FB504}" destId="{3F7CD686-BF09-4AF2-9538-3AD8FAB71137}" srcOrd="1" destOrd="0" parTransId="{BDF685CC-B2E4-49E2-92FC-54FB7A77EA20}" sibTransId="{42D384BD-4359-4DA8-9E52-FDF91E2E5C57}"/>
    <dgm:cxn modelId="{0E4E9CBD-8C73-402A-A065-424F33E50D3C}" type="presOf" srcId="{00D478CB-272D-401B-997E-797F53131893}" destId="{1C04BCFE-6082-4B81-BA53-1849A1822D79}" srcOrd="0" destOrd="0" presId="urn:microsoft.com/office/officeart/2005/8/layout/orgChart1"/>
    <dgm:cxn modelId="{0138E3BE-97B3-4EA7-9DB3-634DE4F2AFA6}" type="presOf" srcId="{D3560033-305C-4339-8991-0DA63255BAA4}" destId="{2F27667B-079F-4132-98AA-74AFD78C7265}" srcOrd="1" destOrd="0" presId="urn:microsoft.com/office/officeart/2005/8/layout/orgChart1"/>
    <dgm:cxn modelId="{505467CB-14B9-4377-A50D-3B4EF2A8E498}" type="presOf" srcId="{28B86342-31FA-403F-9687-5CBECB922B3A}" destId="{17BF7EDF-BE6B-4C59-9783-47C74010952B}" srcOrd="0" destOrd="0" presId="urn:microsoft.com/office/officeart/2005/8/layout/orgChart1"/>
    <dgm:cxn modelId="{FDB90BD2-1E09-40B7-9AC6-32C24C5D0DD4}" type="presOf" srcId="{C3B9C7A1-CE22-4081-9203-A4F82518B1C8}" destId="{A9A7A732-99E8-4B4A-86AB-6674E35D6FA7}" srcOrd="1" destOrd="0" presId="urn:microsoft.com/office/officeart/2005/8/layout/orgChart1"/>
    <dgm:cxn modelId="{2B4BCED9-AD1A-44E2-8514-552FE6394D3C}" type="presOf" srcId="{F9CC5210-E974-4ECB-B6A1-44F42B8FB504}" destId="{FE8C4454-0CEA-4298-BA06-BBAE52EE278B}" srcOrd="0" destOrd="0" presId="urn:microsoft.com/office/officeart/2005/8/layout/orgChart1"/>
    <dgm:cxn modelId="{26E7F7D9-8E24-4B59-BDBF-994F3871EF0B}" type="presOf" srcId="{3D534779-B413-4A8A-8C69-6E169E5CEAA8}" destId="{C4321C24-A5E5-4855-A34E-32C8EB053C20}" srcOrd="0" destOrd="0" presId="urn:microsoft.com/office/officeart/2005/8/layout/orgChart1"/>
    <dgm:cxn modelId="{632BC4DB-C2D0-4FAF-B71B-57766A925FD2}" type="presOf" srcId="{01C3C2EC-EEE1-4CBF-BBFA-452BA9C49CB0}" destId="{101D137C-7F4E-4279-A0B2-647EBD99D322}" srcOrd="0" destOrd="0" presId="urn:microsoft.com/office/officeart/2005/8/layout/orgChart1"/>
    <dgm:cxn modelId="{553DC4DE-87A2-4FE7-985C-92BCC9F307A1}" type="presOf" srcId="{1B3B2E13-D2AD-4603-934D-B5461DACFF7B}" destId="{896DCC97-4FCA-4922-BFAA-AD0DF8C4BA3B}" srcOrd="0" destOrd="0" presId="urn:microsoft.com/office/officeart/2005/8/layout/orgChart1"/>
    <dgm:cxn modelId="{13C6D2E1-A9FF-4C1E-9FF9-9461BEBB3CE7}" type="presOf" srcId="{BDF685CC-B2E4-49E2-92FC-54FB7A77EA20}" destId="{49E91BC8-ADCB-4861-BCCD-AACE0FB49C29}" srcOrd="0" destOrd="0" presId="urn:microsoft.com/office/officeart/2005/8/layout/orgChart1"/>
    <dgm:cxn modelId="{5ABC58EE-8DF2-4D5E-8475-E969E2A789EE}" type="presOf" srcId="{F9CC5210-E974-4ECB-B6A1-44F42B8FB504}" destId="{AF7477E3-E87F-41DB-86EC-1A7DAEAF5B86}" srcOrd="1" destOrd="0" presId="urn:microsoft.com/office/officeart/2005/8/layout/orgChart1"/>
    <dgm:cxn modelId="{D71730F7-FAC6-40F8-BC8D-B6BBCDF8AA12}" srcId="{D3560033-305C-4339-8991-0DA63255BAA4}" destId="{8AD31DE2-2661-475E-9ECA-B68EBD488344}" srcOrd="0" destOrd="0" parTransId="{00D478CB-272D-401B-997E-797F53131893}" sibTransId="{39761E38-0F7C-428B-A1C5-039D9ECC1AC9}"/>
    <dgm:cxn modelId="{3DFE77FF-3899-44F2-B5E2-D3F4A1B33A5B}" srcId="{5985AB7D-9341-41B7-B717-BC6FB4D12C16}" destId="{F9CC5210-E974-4ECB-B6A1-44F42B8FB504}" srcOrd="1" destOrd="0" parTransId="{5BAF06CE-A389-42F3-BE2A-4C7F189853B7}" sibTransId="{14ECDFB1-5225-4467-863F-A7DBC24C63CB}"/>
    <dgm:cxn modelId="{31A7BEFF-E3F3-4C49-856A-DF7EF7178E3B}" srcId="{F9CC5210-E974-4ECB-B6A1-44F42B8FB504}" destId="{0703D2C1-FBE9-42FD-B865-1B646181572F}" srcOrd="0" destOrd="0" parTransId="{8405A3ED-11BF-44B2-8233-7012A1B4C66C}" sibTransId="{5A30A82E-DA10-4E75-9C0E-A43C078413A7}"/>
    <dgm:cxn modelId="{D34F9CCA-2E65-46C6-9928-3111345BD2E3}" type="presParOf" srcId="{257DCBA4-CE5F-4700-836F-D0D8AA0B7770}" destId="{2CC3C9AC-DBEF-49D6-894F-8801391BA3C2}" srcOrd="0" destOrd="0" presId="urn:microsoft.com/office/officeart/2005/8/layout/orgChart1"/>
    <dgm:cxn modelId="{BEC96368-2606-40E4-B7A6-8B97FD7B9A87}" type="presParOf" srcId="{2CC3C9AC-DBEF-49D6-894F-8801391BA3C2}" destId="{9DE32266-2E4D-41B9-844F-7DAFA8A66DB5}" srcOrd="0" destOrd="0" presId="urn:microsoft.com/office/officeart/2005/8/layout/orgChart1"/>
    <dgm:cxn modelId="{A8F19D31-4D9D-45E3-9F44-92A0BB69CD22}" type="presParOf" srcId="{9DE32266-2E4D-41B9-844F-7DAFA8A66DB5}" destId="{062C6AC2-5B56-4237-A204-35A56E55C160}" srcOrd="0" destOrd="0" presId="urn:microsoft.com/office/officeart/2005/8/layout/orgChart1"/>
    <dgm:cxn modelId="{F1E067E8-25B5-4536-9B77-DE7EB965B731}" type="presParOf" srcId="{9DE32266-2E4D-41B9-844F-7DAFA8A66DB5}" destId="{538A3C0B-571B-4338-9BA3-6ACD2E61FE00}" srcOrd="1" destOrd="0" presId="urn:microsoft.com/office/officeart/2005/8/layout/orgChart1"/>
    <dgm:cxn modelId="{D66A20EA-42DE-4BAB-BA1D-388AD5FC8A68}" type="presParOf" srcId="{2CC3C9AC-DBEF-49D6-894F-8801391BA3C2}" destId="{EEDF403D-81C1-4A2B-8E5D-98AE3B19F7C8}" srcOrd="1" destOrd="0" presId="urn:microsoft.com/office/officeart/2005/8/layout/orgChart1"/>
    <dgm:cxn modelId="{8C641847-7312-4D01-AD2B-5DD02087B27F}" type="presParOf" srcId="{EEDF403D-81C1-4A2B-8E5D-98AE3B19F7C8}" destId="{97FFF11F-CFFE-490D-A33E-DE949873259A}" srcOrd="0" destOrd="0" presId="urn:microsoft.com/office/officeart/2005/8/layout/orgChart1"/>
    <dgm:cxn modelId="{5C5D67D3-C1C0-4FFE-A13E-9C57F6C53661}" type="presParOf" srcId="{EEDF403D-81C1-4A2B-8E5D-98AE3B19F7C8}" destId="{DFD881C6-AD34-431F-8901-9B243DAADCE4}" srcOrd="1" destOrd="0" presId="urn:microsoft.com/office/officeart/2005/8/layout/orgChart1"/>
    <dgm:cxn modelId="{DE5156FD-D326-4511-A02B-8FA2FD1D1DDC}" type="presParOf" srcId="{DFD881C6-AD34-431F-8901-9B243DAADCE4}" destId="{C3A4CB59-6A18-4214-97D9-0689B9398929}" srcOrd="0" destOrd="0" presId="urn:microsoft.com/office/officeart/2005/8/layout/orgChart1"/>
    <dgm:cxn modelId="{ED55D7A4-56E7-4C11-81AA-E67054657635}" type="presParOf" srcId="{C3A4CB59-6A18-4214-97D9-0689B9398929}" destId="{C8627ADA-3563-426B-9136-015BD5ACD9E3}" srcOrd="0" destOrd="0" presId="urn:microsoft.com/office/officeart/2005/8/layout/orgChart1"/>
    <dgm:cxn modelId="{59445DF7-397B-4CA4-92FB-A0BFFDC26C63}" type="presParOf" srcId="{C3A4CB59-6A18-4214-97D9-0689B9398929}" destId="{A538E049-75D4-4D60-808D-2CB7ECC6FC55}" srcOrd="1" destOrd="0" presId="urn:microsoft.com/office/officeart/2005/8/layout/orgChart1"/>
    <dgm:cxn modelId="{34EB751B-F86A-499D-A89B-B953D220583B}" type="presParOf" srcId="{DFD881C6-AD34-431F-8901-9B243DAADCE4}" destId="{96BAE1C0-2B89-4F3C-9979-07735A92B82D}" srcOrd="1" destOrd="0" presId="urn:microsoft.com/office/officeart/2005/8/layout/orgChart1"/>
    <dgm:cxn modelId="{AE522EE0-53A8-4FB8-962E-9B88F7477A61}" type="presParOf" srcId="{96BAE1C0-2B89-4F3C-9979-07735A92B82D}" destId="{9462D238-AAD1-409A-B090-B47E38932377}" srcOrd="0" destOrd="0" presId="urn:microsoft.com/office/officeart/2005/8/layout/orgChart1"/>
    <dgm:cxn modelId="{C80D6E03-028D-449E-8803-363407142141}" type="presParOf" srcId="{96BAE1C0-2B89-4F3C-9979-07735A92B82D}" destId="{5010FDB8-794B-4669-AA5F-3276F3D73358}" srcOrd="1" destOrd="0" presId="urn:microsoft.com/office/officeart/2005/8/layout/orgChart1"/>
    <dgm:cxn modelId="{91EF94AC-7D56-4DF1-8E67-B39C4C63D207}" type="presParOf" srcId="{5010FDB8-794B-4669-AA5F-3276F3D73358}" destId="{5794AA47-56E3-4F18-853F-C1C94A91782A}" srcOrd="0" destOrd="0" presId="urn:microsoft.com/office/officeart/2005/8/layout/orgChart1"/>
    <dgm:cxn modelId="{4BBA7F7F-5A20-4DD3-B283-7595942A8F27}" type="presParOf" srcId="{5794AA47-56E3-4F18-853F-C1C94A91782A}" destId="{7F4CBA8E-DA85-44F6-B5D5-342E53ACA466}" srcOrd="0" destOrd="0" presId="urn:microsoft.com/office/officeart/2005/8/layout/orgChart1"/>
    <dgm:cxn modelId="{714F891C-2EA2-492A-B86A-0D5D57206C6B}" type="presParOf" srcId="{5794AA47-56E3-4F18-853F-C1C94A91782A}" destId="{A9A7A732-99E8-4B4A-86AB-6674E35D6FA7}" srcOrd="1" destOrd="0" presId="urn:microsoft.com/office/officeart/2005/8/layout/orgChart1"/>
    <dgm:cxn modelId="{A18506F9-5552-4AA4-BDF9-0DBB1F49CABD}" type="presParOf" srcId="{5010FDB8-794B-4669-AA5F-3276F3D73358}" destId="{A1C2321F-6374-410F-A2FB-685647DAB32A}" srcOrd="1" destOrd="0" presId="urn:microsoft.com/office/officeart/2005/8/layout/orgChart1"/>
    <dgm:cxn modelId="{24D4E9EB-2290-4844-994A-F99D69F97CEC}" type="presParOf" srcId="{5010FDB8-794B-4669-AA5F-3276F3D73358}" destId="{A9A4B5A2-8AF7-480B-8E0D-9E0495791A11}" srcOrd="2" destOrd="0" presId="urn:microsoft.com/office/officeart/2005/8/layout/orgChart1"/>
    <dgm:cxn modelId="{E5608375-52A0-40E8-995D-047E18AD028E}" type="presParOf" srcId="{96BAE1C0-2B89-4F3C-9979-07735A92B82D}" destId="{AC349BE3-0DCA-4D9B-B123-F8CDCCB94B67}" srcOrd="2" destOrd="0" presId="urn:microsoft.com/office/officeart/2005/8/layout/orgChart1"/>
    <dgm:cxn modelId="{50BB67E3-7F6E-4B45-8C39-A71AA5FD343F}" type="presParOf" srcId="{96BAE1C0-2B89-4F3C-9979-07735A92B82D}" destId="{4725B3BC-280D-4F0F-A5A0-B5EC8476D616}" srcOrd="3" destOrd="0" presId="urn:microsoft.com/office/officeart/2005/8/layout/orgChart1"/>
    <dgm:cxn modelId="{DAFE414C-FBB4-4370-A105-A8C774284D4F}" type="presParOf" srcId="{4725B3BC-280D-4F0F-A5A0-B5EC8476D616}" destId="{6C74BBD6-A26D-46BE-9178-0F9A421982D4}" srcOrd="0" destOrd="0" presId="urn:microsoft.com/office/officeart/2005/8/layout/orgChart1"/>
    <dgm:cxn modelId="{00CE74FF-050D-4DDE-BE6F-8609EBC85858}" type="presParOf" srcId="{6C74BBD6-A26D-46BE-9178-0F9A421982D4}" destId="{DDF5AFCF-7AC1-45EE-B6CF-ED9AABCA495E}" srcOrd="0" destOrd="0" presId="urn:microsoft.com/office/officeart/2005/8/layout/orgChart1"/>
    <dgm:cxn modelId="{15766A72-884E-4D82-B2F0-04772AC491CB}" type="presParOf" srcId="{6C74BBD6-A26D-46BE-9178-0F9A421982D4}" destId="{A05EC3B5-FBB6-4876-9B08-65AA8A1FA6AC}" srcOrd="1" destOrd="0" presId="urn:microsoft.com/office/officeart/2005/8/layout/orgChart1"/>
    <dgm:cxn modelId="{B009686B-BACA-48F7-80E2-40C6FD91B0EB}" type="presParOf" srcId="{4725B3BC-280D-4F0F-A5A0-B5EC8476D616}" destId="{E39C4E4F-176D-4C43-95FA-939BC09F5A90}" srcOrd="1" destOrd="0" presId="urn:microsoft.com/office/officeart/2005/8/layout/orgChart1"/>
    <dgm:cxn modelId="{25F6FEC1-BDFF-4B0F-9784-5B41F629B108}" type="presParOf" srcId="{4725B3BC-280D-4F0F-A5A0-B5EC8476D616}" destId="{FD4CF0CF-5DFF-4EDC-ACC9-EDBA75B042E0}" srcOrd="2" destOrd="0" presId="urn:microsoft.com/office/officeart/2005/8/layout/orgChart1"/>
    <dgm:cxn modelId="{175863AC-252F-462A-A273-84E8CB51B625}" type="presParOf" srcId="{96BAE1C0-2B89-4F3C-9979-07735A92B82D}" destId="{1E68FF8A-19DD-440C-BE54-400B8FA74A8F}" srcOrd="4" destOrd="0" presId="urn:microsoft.com/office/officeart/2005/8/layout/orgChart1"/>
    <dgm:cxn modelId="{E7556382-B025-4C6D-822A-5118BE019E65}" type="presParOf" srcId="{96BAE1C0-2B89-4F3C-9979-07735A92B82D}" destId="{9E823DFB-6C4F-4058-B894-B6BB5445FEB7}" srcOrd="5" destOrd="0" presId="urn:microsoft.com/office/officeart/2005/8/layout/orgChart1"/>
    <dgm:cxn modelId="{9A6B54FF-1ADB-4258-82D5-00EBF8EFBA6D}" type="presParOf" srcId="{9E823DFB-6C4F-4058-B894-B6BB5445FEB7}" destId="{64338472-EE96-4C11-AEAA-8F24B6B12FA9}" srcOrd="0" destOrd="0" presId="urn:microsoft.com/office/officeart/2005/8/layout/orgChart1"/>
    <dgm:cxn modelId="{108DBC46-48B0-4892-BBA0-CEBFD80E5ED8}" type="presParOf" srcId="{64338472-EE96-4C11-AEAA-8F24B6B12FA9}" destId="{17BF7EDF-BE6B-4C59-9783-47C74010952B}" srcOrd="0" destOrd="0" presId="urn:microsoft.com/office/officeart/2005/8/layout/orgChart1"/>
    <dgm:cxn modelId="{8AC41105-EAFC-4CFC-B92F-8373376AA964}" type="presParOf" srcId="{64338472-EE96-4C11-AEAA-8F24B6B12FA9}" destId="{EA1EBD62-94C1-479A-B16D-D7D8204644E1}" srcOrd="1" destOrd="0" presId="urn:microsoft.com/office/officeart/2005/8/layout/orgChart1"/>
    <dgm:cxn modelId="{C9D1C61D-128E-48FA-9F20-CA5676C477A5}" type="presParOf" srcId="{9E823DFB-6C4F-4058-B894-B6BB5445FEB7}" destId="{DB736013-274D-4EDB-B10B-405C16A1305E}" srcOrd="1" destOrd="0" presId="urn:microsoft.com/office/officeart/2005/8/layout/orgChart1"/>
    <dgm:cxn modelId="{F24A4652-E582-49CC-B73B-2E218E73D1F3}" type="presParOf" srcId="{9E823DFB-6C4F-4058-B894-B6BB5445FEB7}" destId="{3B162B06-B8AE-4040-AA49-2E25A485C406}" srcOrd="2" destOrd="0" presId="urn:microsoft.com/office/officeart/2005/8/layout/orgChart1"/>
    <dgm:cxn modelId="{07B97C85-0674-4FD8-8FBB-511D1CA372FE}" type="presParOf" srcId="{96BAE1C0-2B89-4F3C-9979-07735A92B82D}" destId="{101D137C-7F4E-4279-A0B2-647EBD99D322}" srcOrd="6" destOrd="0" presId="urn:microsoft.com/office/officeart/2005/8/layout/orgChart1"/>
    <dgm:cxn modelId="{E96A238B-080D-42E8-B27A-CAC41FEA255B}" type="presParOf" srcId="{96BAE1C0-2B89-4F3C-9979-07735A92B82D}" destId="{84E017CC-1D34-4CA0-B900-A82DA93BF00C}" srcOrd="7" destOrd="0" presId="urn:microsoft.com/office/officeart/2005/8/layout/orgChart1"/>
    <dgm:cxn modelId="{69442CFF-507B-4F74-9F18-A3863A0FD14E}" type="presParOf" srcId="{84E017CC-1D34-4CA0-B900-A82DA93BF00C}" destId="{DE1F1D89-B785-478B-B61C-4ADB1C6D5D9D}" srcOrd="0" destOrd="0" presId="urn:microsoft.com/office/officeart/2005/8/layout/orgChart1"/>
    <dgm:cxn modelId="{4B32454B-0DE9-4C23-A280-F99CFF8D3850}" type="presParOf" srcId="{DE1F1D89-B785-478B-B61C-4ADB1C6D5D9D}" destId="{8F32ACE1-1F0E-495F-A847-6E7C11CC8E6D}" srcOrd="0" destOrd="0" presId="urn:microsoft.com/office/officeart/2005/8/layout/orgChart1"/>
    <dgm:cxn modelId="{9FFDA9B2-0AA5-4B0D-922C-FF4069E51ED6}" type="presParOf" srcId="{DE1F1D89-B785-478B-B61C-4ADB1C6D5D9D}" destId="{981FA7D0-1D37-4D58-99ED-12876CD0294A}" srcOrd="1" destOrd="0" presId="urn:microsoft.com/office/officeart/2005/8/layout/orgChart1"/>
    <dgm:cxn modelId="{4267E21C-E157-4101-8313-7461686D2ED7}" type="presParOf" srcId="{84E017CC-1D34-4CA0-B900-A82DA93BF00C}" destId="{41D14301-CE53-422F-A3C5-700562651434}" srcOrd="1" destOrd="0" presId="urn:microsoft.com/office/officeart/2005/8/layout/orgChart1"/>
    <dgm:cxn modelId="{D52FD7E7-1238-461C-8743-AE7E3A449312}" type="presParOf" srcId="{84E017CC-1D34-4CA0-B900-A82DA93BF00C}" destId="{DE239A38-B14B-4AB5-B9A9-42BA43011545}" srcOrd="2" destOrd="0" presId="urn:microsoft.com/office/officeart/2005/8/layout/orgChart1"/>
    <dgm:cxn modelId="{8E8A4DF1-7E96-4ACA-8F0F-72948A38D777}" type="presParOf" srcId="{DFD881C6-AD34-431F-8901-9B243DAADCE4}" destId="{30E8D9B7-C985-452C-96F3-C4F210BEA6FF}" srcOrd="2" destOrd="0" presId="urn:microsoft.com/office/officeart/2005/8/layout/orgChart1"/>
    <dgm:cxn modelId="{4E74FA98-5036-44B5-9E76-B3ECEE6E22F3}" type="presParOf" srcId="{EEDF403D-81C1-4A2B-8E5D-98AE3B19F7C8}" destId="{4992D4E1-D53A-40E9-9F3E-D3D5640484B6}" srcOrd="2" destOrd="0" presId="urn:microsoft.com/office/officeart/2005/8/layout/orgChart1"/>
    <dgm:cxn modelId="{E58D3518-A409-4306-8869-1CD3B3033C05}" type="presParOf" srcId="{EEDF403D-81C1-4A2B-8E5D-98AE3B19F7C8}" destId="{F0CC3F27-75BF-4D98-99FB-25D5D8C6BA72}" srcOrd="3" destOrd="0" presId="urn:microsoft.com/office/officeart/2005/8/layout/orgChart1"/>
    <dgm:cxn modelId="{2EF32B3F-416A-46A3-86EC-C91958955D64}" type="presParOf" srcId="{F0CC3F27-75BF-4D98-99FB-25D5D8C6BA72}" destId="{56E3D7FD-D652-467A-BBEB-1C680AD18E7C}" srcOrd="0" destOrd="0" presId="urn:microsoft.com/office/officeart/2005/8/layout/orgChart1"/>
    <dgm:cxn modelId="{8600756C-93E7-47A9-B3DC-C89AA2835F62}" type="presParOf" srcId="{56E3D7FD-D652-467A-BBEB-1C680AD18E7C}" destId="{FE8C4454-0CEA-4298-BA06-BBAE52EE278B}" srcOrd="0" destOrd="0" presId="urn:microsoft.com/office/officeart/2005/8/layout/orgChart1"/>
    <dgm:cxn modelId="{B83A2C16-B160-4494-A099-A23B7390D6DD}" type="presParOf" srcId="{56E3D7FD-D652-467A-BBEB-1C680AD18E7C}" destId="{AF7477E3-E87F-41DB-86EC-1A7DAEAF5B86}" srcOrd="1" destOrd="0" presId="urn:microsoft.com/office/officeart/2005/8/layout/orgChart1"/>
    <dgm:cxn modelId="{A38B9772-78D9-461F-BE89-A83799BBF162}" type="presParOf" srcId="{F0CC3F27-75BF-4D98-99FB-25D5D8C6BA72}" destId="{3B7A8FA4-103B-4B31-883E-C9629CFBE374}" srcOrd="1" destOrd="0" presId="urn:microsoft.com/office/officeart/2005/8/layout/orgChart1"/>
    <dgm:cxn modelId="{9E58D536-979B-4E65-92F9-70EDBED70C76}" type="presParOf" srcId="{3B7A8FA4-103B-4B31-883E-C9629CFBE374}" destId="{10FBA4E7-EA7A-4703-9CD3-75502055413E}" srcOrd="0" destOrd="0" presId="urn:microsoft.com/office/officeart/2005/8/layout/orgChart1"/>
    <dgm:cxn modelId="{7AB6BD9C-9E64-45DB-82FA-7217AB876147}" type="presParOf" srcId="{3B7A8FA4-103B-4B31-883E-C9629CFBE374}" destId="{8AA60441-0574-4600-AD4F-08A77E9968F9}" srcOrd="1" destOrd="0" presId="urn:microsoft.com/office/officeart/2005/8/layout/orgChart1"/>
    <dgm:cxn modelId="{2492998B-B3A0-4AF7-9497-5BD5D1A9EE8D}" type="presParOf" srcId="{8AA60441-0574-4600-AD4F-08A77E9968F9}" destId="{1FAE1955-F162-4918-8B03-52AAD79E87EF}" srcOrd="0" destOrd="0" presId="urn:microsoft.com/office/officeart/2005/8/layout/orgChart1"/>
    <dgm:cxn modelId="{9AC1047A-13E5-4A7F-B27B-C62EBDEA3988}" type="presParOf" srcId="{1FAE1955-F162-4918-8B03-52AAD79E87EF}" destId="{1C70E64D-A83C-4471-921A-AB9761E2CE79}" srcOrd="0" destOrd="0" presId="urn:microsoft.com/office/officeart/2005/8/layout/orgChart1"/>
    <dgm:cxn modelId="{100082F9-A438-491F-9578-CA45806BCAE7}" type="presParOf" srcId="{1FAE1955-F162-4918-8B03-52AAD79E87EF}" destId="{2B5FC54A-401E-4CC4-ABE4-9ABA95F1CE3E}" srcOrd="1" destOrd="0" presId="urn:microsoft.com/office/officeart/2005/8/layout/orgChart1"/>
    <dgm:cxn modelId="{10BBDDB8-C27E-42F9-A7ED-2AB9F1717586}" type="presParOf" srcId="{8AA60441-0574-4600-AD4F-08A77E9968F9}" destId="{6F005699-93C6-4115-B34A-6300B8A97CE2}" srcOrd="1" destOrd="0" presId="urn:microsoft.com/office/officeart/2005/8/layout/orgChart1"/>
    <dgm:cxn modelId="{81D18229-4A1E-4098-941C-96B6FCEE936A}" type="presParOf" srcId="{8AA60441-0574-4600-AD4F-08A77E9968F9}" destId="{CE66B56E-9A63-4A76-868C-5F2AEB27C673}" srcOrd="2" destOrd="0" presId="urn:microsoft.com/office/officeart/2005/8/layout/orgChart1"/>
    <dgm:cxn modelId="{F0FDE4A1-159F-4F3D-B58B-84118ECCF1CD}" type="presParOf" srcId="{3B7A8FA4-103B-4B31-883E-C9629CFBE374}" destId="{49E91BC8-ADCB-4861-BCCD-AACE0FB49C29}" srcOrd="2" destOrd="0" presId="urn:microsoft.com/office/officeart/2005/8/layout/orgChart1"/>
    <dgm:cxn modelId="{1655FC64-A4C1-4351-8C44-3A5F1D6D0A92}" type="presParOf" srcId="{3B7A8FA4-103B-4B31-883E-C9629CFBE374}" destId="{DF13F460-038B-43F5-987A-E68F9B2CF288}" srcOrd="3" destOrd="0" presId="urn:microsoft.com/office/officeart/2005/8/layout/orgChart1"/>
    <dgm:cxn modelId="{572BE541-F1CC-4992-B54E-581BF8209D13}" type="presParOf" srcId="{DF13F460-038B-43F5-987A-E68F9B2CF288}" destId="{2B0C692B-75B9-4ADC-BD93-5D06AC22E8C0}" srcOrd="0" destOrd="0" presId="urn:microsoft.com/office/officeart/2005/8/layout/orgChart1"/>
    <dgm:cxn modelId="{F31EE944-B948-4729-9750-9C7EAAE3CB37}" type="presParOf" srcId="{2B0C692B-75B9-4ADC-BD93-5D06AC22E8C0}" destId="{7533513A-A169-40B9-8097-159201C59868}" srcOrd="0" destOrd="0" presId="urn:microsoft.com/office/officeart/2005/8/layout/orgChart1"/>
    <dgm:cxn modelId="{53EB109C-2BB0-424F-81B6-35ACE635D9DC}" type="presParOf" srcId="{2B0C692B-75B9-4ADC-BD93-5D06AC22E8C0}" destId="{530DB1C5-2AEC-48AE-BFFA-B69C7385FCB6}" srcOrd="1" destOrd="0" presId="urn:microsoft.com/office/officeart/2005/8/layout/orgChart1"/>
    <dgm:cxn modelId="{462FA5F7-F2BD-49F6-9705-C0D816AB132A}" type="presParOf" srcId="{DF13F460-038B-43F5-987A-E68F9B2CF288}" destId="{8E08C269-5CA2-424C-93BE-C6423B95B48C}" srcOrd="1" destOrd="0" presId="urn:microsoft.com/office/officeart/2005/8/layout/orgChart1"/>
    <dgm:cxn modelId="{D43805BA-94CA-43F3-85CF-1EEB4EE63413}" type="presParOf" srcId="{DF13F460-038B-43F5-987A-E68F9B2CF288}" destId="{1190BA4A-1D79-4DE6-9242-50068441FCE1}" srcOrd="2" destOrd="0" presId="urn:microsoft.com/office/officeart/2005/8/layout/orgChart1"/>
    <dgm:cxn modelId="{2F179061-D345-4B68-B651-18657EF9E259}" type="presParOf" srcId="{3B7A8FA4-103B-4B31-883E-C9629CFBE374}" destId="{B3A26A88-43AC-4995-94C6-3496FB32B67E}" srcOrd="4" destOrd="0" presId="urn:microsoft.com/office/officeart/2005/8/layout/orgChart1"/>
    <dgm:cxn modelId="{A9DDCD77-CFAD-4847-BAEF-5E0FACA5124E}" type="presParOf" srcId="{3B7A8FA4-103B-4B31-883E-C9629CFBE374}" destId="{505B68C8-E72A-464A-8297-FEE5085CA453}" srcOrd="5" destOrd="0" presId="urn:microsoft.com/office/officeart/2005/8/layout/orgChart1"/>
    <dgm:cxn modelId="{F9624FB9-5726-4B51-B252-B640650ABD56}" type="presParOf" srcId="{505B68C8-E72A-464A-8297-FEE5085CA453}" destId="{CE238E57-BB15-420B-854B-E3DCE2FB4258}" srcOrd="0" destOrd="0" presId="urn:microsoft.com/office/officeart/2005/8/layout/orgChart1"/>
    <dgm:cxn modelId="{CF90A4CC-751B-44AD-95AA-E2BBFB76EC9B}" type="presParOf" srcId="{CE238E57-BB15-420B-854B-E3DCE2FB4258}" destId="{C4321C24-A5E5-4855-A34E-32C8EB053C20}" srcOrd="0" destOrd="0" presId="urn:microsoft.com/office/officeart/2005/8/layout/orgChart1"/>
    <dgm:cxn modelId="{1E0513EE-2B3C-4772-8F6D-818722F8E01A}" type="presParOf" srcId="{CE238E57-BB15-420B-854B-E3DCE2FB4258}" destId="{56D9EC12-BF96-4FC7-834E-9BBA2A4625EC}" srcOrd="1" destOrd="0" presId="urn:microsoft.com/office/officeart/2005/8/layout/orgChart1"/>
    <dgm:cxn modelId="{03453A1A-EA3E-47B6-BD71-2A4C2161C013}" type="presParOf" srcId="{505B68C8-E72A-464A-8297-FEE5085CA453}" destId="{DA3717B0-78F9-443B-A4E0-A20A0D6B48FA}" srcOrd="1" destOrd="0" presId="urn:microsoft.com/office/officeart/2005/8/layout/orgChart1"/>
    <dgm:cxn modelId="{75B3CB04-483E-4815-B7D8-4203AB420C98}" type="presParOf" srcId="{505B68C8-E72A-464A-8297-FEE5085CA453}" destId="{FF6D192F-8035-4956-8675-96D8476A0615}" srcOrd="2" destOrd="0" presId="urn:microsoft.com/office/officeart/2005/8/layout/orgChart1"/>
    <dgm:cxn modelId="{92AEF22D-7BD8-43E4-8CD2-81064DDDB8D2}" type="presParOf" srcId="{F0CC3F27-75BF-4D98-99FB-25D5D8C6BA72}" destId="{4710FE5D-B6A1-4295-BCD9-3A59C3F6D02F}" srcOrd="2" destOrd="0" presId="urn:microsoft.com/office/officeart/2005/8/layout/orgChart1"/>
    <dgm:cxn modelId="{F7951229-D736-48C2-8474-B7A1C4C9785E}" type="presParOf" srcId="{EEDF403D-81C1-4A2B-8E5D-98AE3B19F7C8}" destId="{2DB00C00-CABC-440E-B4D6-C40273792D1C}" srcOrd="4" destOrd="0" presId="urn:microsoft.com/office/officeart/2005/8/layout/orgChart1"/>
    <dgm:cxn modelId="{789B5DB7-C47D-4462-B866-A972BA50B318}" type="presParOf" srcId="{EEDF403D-81C1-4A2B-8E5D-98AE3B19F7C8}" destId="{55F8F78E-095D-4DA8-9FE6-EB6783042708}" srcOrd="5" destOrd="0" presId="urn:microsoft.com/office/officeart/2005/8/layout/orgChart1"/>
    <dgm:cxn modelId="{B6508AE9-75DC-41AD-9EAE-E84766C4C9C4}" type="presParOf" srcId="{55F8F78E-095D-4DA8-9FE6-EB6783042708}" destId="{D15D03A7-3876-450C-96B5-985067CFFF5C}" srcOrd="0" destOrd="0" presId="urn:microsoft.com/office/officeart/2005/8/layout/orgChart1"/>
    <dgm:cxn modelId="{8B314481-310A-4CD5-8A26-C740754AFF81}" type="presParOf" srcId="{D15D03A7-3876-450C-96B5-985067CFFF5C}" destId="{3662982C-739E-4DF1-8639-0B5E065AF40C}" srcOrd="0" destOrd="0" presId="urn:microsoft.com/office/officeart/2005/8/layout/orgChart1"/>
    <dgm:cxn modelId="{021CF322-F94B-44E3-BAFF-E5B37CFB9DFA}" type="presParOf" srcId="{D15D03A7-3876-450C-96B5-985067CFFF5C}" destId="{2F27667B-079F-4132-98AA-74AFD78C7265}" srcOrd="1" destOrd="0" presId="urn:microsoft.com/office/officeart/2005/8/layout/orgChart1"/>
    <dgm:cxn modelId="{77C61203-8655-4E61-8CE7-923A4054A422}" type="presParOf" srcId="{55F8F78E-095D-4DA8-9FE6-EB6783042708}" destId="{3CFC3A58-68BD-4C1F-9F8D-06E6D16BEBAD}" srcOrd="1" destOrd="0" presId="urn:microsoft.com/office/officeart/2005/8/layout/orgChart1"/>
    <dgm:cxn modelId="{0B245058-D64F-4927-B8C7-6203A87D2E33}" type="presParOf" srcId="{3CFC3A58-68BD-4C1F-9F8D-06E6D16BEBAD}" destId="{1C04BCFE-6082-4B81-BA53-1849A1822D79}" srcOrd="0" destOrd="0" presId="urn:microsoft.com/office/officeart/2005/8/layout/orgChart1"/>
    <dgm:cxn modelId="{91D1722F-D0F1-498F-B735-582EECF22AB4}" type="presParOf" srcId="{3CFC3A58-68BD-4C1F-9F8D-06E6D16BEBAD}" destId="{F54945EB-2CB0-47C3-A589-B4D50A4C5D4C}" srcOrd="1" destOrd="0" presId="urn:microsoft.com/office/officeart/2005/8/layout/orgChart1"/>
    <dgm:cxn modelId="{42EC466A-ADD2-459B-A1C0-C2EEBE815E93}" type="presParOf" srcId="{F54945EB-2CB0-47C3-A589-B4D50A4C5D4C}" destId="{48813260-24B8-4D45-8407-938A6CDD270D}" srcOrd="0" destOrd="0" presId="urn:microsoft.com/office/officeart/2005/8/layout/orgChart1"/>
    <dgm:cxn modelId="{E362E480-197F-4DE6-900A-79A4DB6535DB}" type="presParOf" srcId="{48813260-24B8-4D45-8407-938A6CDD270D}" destId="{97AA9520-ED0D-404E-9D4B-8E32E82614A3}" srcOrd="0" destOrd="0" presId="urn:microsoft.com/office/officeart/2005/8/layout/orgChart1"/>
    <dgm:cxn modelId="{9D334285-E498-4BD2-9D8A-9C472F4B0F43}" type="presParOf" srcId="{48813260-24B8-4D45-8407-938A6CDD270D}" destId="{AB4CCCEB-78D5-47CF-A427-9EBB718707EB}" srcOrd="1" destOrd="0" presId="urn:microsoft.com/office/officeart/2005/8/layout/orgChart1"/>
    <dgm:cxn modelId="{2EEAE88F-BA73-46C3-A01F-579EA10A99C9}" type="presParOf" srcId="{F54945EB-2CB0-47C3-A589-B4D50A4C5D4C}" destId="{05629D9A-8139-4446-AAD4-323415F8E3CA}" srcOrd="1" destOrd="0" presId="urn:microsoft.com/office/officeart/2005/8/layout/orgChart1"/>
    <dgm:cxn modelId="{A5312E9E-FAAB-4410-B62F-D2F8EFF49317}" type="presParOf" srcId="{F54945EB-2CB0-47C3-A589-B4D50A4C5D4C}" destId="{4DF90858-5D3A-48DE-931F-0F2CBA7CEF70}" srcOrd="2" destOrd="0" presId="urn:microsoft.com/office/officeart/2005/8/layout/orgChart1"/>
    <dgm:cxn modelId="{49CE6B2A-7DED-486C-8258-7482EE411ED7}" type="presParOf" srcId="{55F8F78E-095D-4DA8-9FE6-EB6783042708}" destId="{CA0C5F14-A0E7-435E-BB48-3E68FD6913AF}" srcOrd="2" destOrd="0" presId="urn:microsoft.com/office/officeart/2005/8/layout/orgChart1"/>
    <dgm:cxn modelId="{0CB04779-AFBD-4AC3-8158-19B220524597}" type="presParOf" srcId="{EEDF403D-81C1-4A2B-8E5D-98AE3B19F7C8}" destId="{15EE5722-5A88-43B3-A805-77B7F59E525F}" srcOrd="6" destOrd="0" presId="urn:microsoft.com/office/officeart/2005/8/layout/orgChart1"/>
    <dgm:cxn modelId="{87A6352E-4C4E-43F6-B275-1E96453AFBB3}" type="presParOf" srcId="{EEDF403D-81C1-4A2B-8E5D-98AE3B19F7C8}" destId="{5FB4F14F-24F3-496E-BEA2-BB6867199338}" srcOrd="7" destOrd="0" presId="urn:microsoft.com/office/officeart/2005/8/layout/orgChart1"/>
    <dgm:cxn modelId="{8401FBF8-D045-42D5-9859-30E18580CB40}" type="presParOf" srcId="{5FB4F14F-24F3-496E-BEA2-BB6867199338}" destId="{CC0D79A6-A620-4050-B398-2B8686F2FCDD}" srcOrd="0" destOrd="0" presId="urn:microsoft.com/office/officeart/2005/8/layout/orgChart1"/>
    <dgm:cxn modelId="{29512418-D2D5-4DDA-ABB2-E90803943FD0}" type="presParOf" srcId="{CC0D79A6-A620-4050-B398-2B8686F2FCDD}" destId="{47FF9804-C263-40E9-AB73-38BB47C37C19}" srcOrd="0" destOrd="0" presId="urn:microsoft.com/office/officeart/2005/8/layout/orgChart1"/>
    <dgm:cxn modelId="{F848E49A-EE49-44F5-868C-4E43216F8C66}" type="presParOf" srcId="{CC0D79A6-A620-4050-B398-2B8686F2FCDD}" destId="{9A4F55B1-1B59-4F56-B928-DCA552DF8855}" srcOrd="1" destOrd="0" presId="urn:microsoft.com/office/officeart/2005/8/layout/orgChart1"/>
    <dgm:cxn modelId="{20945A7B-98C8-4B65-A993-39478FE1754A}" type="presParOf" srcId="{5FB4F14F-24F3-496E-BEA2-BB6867199338}" destId="{DB55B11E-F0CD-41BC-9C19-33157A7EF9B7}" srcOrd="1" destOrd="0" presId="urn:microsoft.com/office/officeart/2005/8/layout/orgChart1"/>
    <dgm:cxn modelId="{1837CC94-0B10-4AEA-87C9-1F4487597E3F}" type="presParOf" srcId="{DB55B11E-F0CD-41BC-9C19-33157A7EF9B7}" destId="{082B757C-D426-47E0-9734-AA4994863C9B}" srcOrd="0" destOrd="0" presId="urn:microsoft.com/office/officeart/2005/8/layout/orgChart1"/>
    <dgm:cxn modelId="{8D04E7C3-2910-41CA-9EE3-B721570FC896}" type="presParOf" srcId="{DB55B11E-F0CD-41BC-9C19-33157A7EF9B7}" destId="{7C683CE7-78B5-4FDA-856E-5F6404B2EFA2}" srcOrd="1" destOrd="0" presId="urn:microsoft.com/office/officeart/2005/8/layout/orgChart1"/>
    <dgm:cxn modelId="{9E113318-2CE6-4F3C-B796-EDF176DAB0BB}" type="presParOf" srcId="{7C683CE7-78B5-4FDA-856E-5F6404B2EFA2}" destId="{38B073EF-442A-4534-A0FC-9F89ED5D3FFD}" srcOrd="0" destOrd="0" presId="urn:microsoft.com/office/officeart/2005/8/layout/orgChart1"/>
    <dgm:cxn modelId="{9E0BE879-4614-4AB7-B542-F0E0D7CDEBC4}" type="presParOf" srcId="{38B073EF-442A-4534-A0FC-9F89ED5D3FFD}" destId="{896DCC97-4FCA-4922-BFAA-AD0DF8C4BA3B}" srcOrd="0" destOrd="0" presId="urn:microsoft.com/office/officeart/2005/8/layout/orgChart1"/>
    <dgm:cxn modelId="{F932E6E9-A8CF-4697-A9B3-510ADDAAD35A}" type="presParOf" srcId="{38B073EF-442A-4534-A0FC-9F89ED5D3FFD}" destId="{1CE35972-F192-4A31-B32D-925132DEC70F}" srcOrd="1" destOrd="0" presId="urn:microsoft.com/office/officeart/2005/8/layout/orgChart1"/>
    <dgm:cxn modelId="{389C02C1-D503-45D3-818C-8C28B2AAC9F9}" type="presParOf" srcId="{7C683CE7-78B5-4FDA-856E-5F6404B2EFA2}" destId="{75E0C038-4C05-4417-BF50-54C24011596E}" srcOrd="1" destOrd="0" presId="urn:microsoft.com/office/officeart/2005/8/layout/orgChart1"/>
    <dgm:cxn modelId="{F1245778-86FF-4504-80B4-DA5B389855D8}" type="presParOf" srcId="{7C683CE7-78B5-4FDA-856E-5F6404B2EFA2}" destId="{390472D8-300A-4EF3-8A79-DB00F032B3BB}" srcOrd="2" destOrd="0" presId="urn:microsoft.com/office/officeart/2005/8/layout/orgChart1"/>
    <dgm:cxn modelId="{99FE4B31-A229-495B-B48B-79D7E82D7B18}" type="presParOf" srcId="{5FB4F14F-24F3-496E-BEA2-BB6867199338}" destId="{0266AFD3-4612-425B-A0D7-F86F0A7C2C05}" srcOrd="2" destOrd="0" presId="urn:microsoft.com/office/officeart/2005/8/layout/orgChart1"/>
    <dgm:cxn modelId="{FD0ED723-64BD-415D-B541-6250BA59D07D}" type="presParOf" srcId="{2CC3C9AC-DBEF-49D6-894F-8801391BA3C2}" destId="{0C42EAC7-D8A0-4665-B6A1-579B868C2F71}" srcOrd="2" destOrd="0" presId="urn:microsoft.com/office/officeart/2005/8/layout/orgChart1"/>
  </dgm:cxnLst>
  <dgm:bg/>
  <dgm:whole>
    <a:ln>
      <a:noFill/>
    </a:ln>
  </dgm:whole>
  <dgm:extLst>
    <a:ext uri="http://schemas.microsoft.com/office/drawing/2008/diagram">
      <dsp:dataModelExt xmlns:dsp="http://schemas.microsoft.com/office/drawing/2008/diagram" relId="rId6" minVer="http://schemas.openxmlformats.org/drawingml/2006/diagram"/>
    </a:ext>
  </dgm:extLst>
</dgm:dataModel>
</file>

<file path=ppt/diagrams/drawing1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A4BC1D63-E8FB-4F87-AFC2-52E6B255EEC8}">
      <dsp:nvSpPr>
        <dsp:cNvPr id="0" name=""/>
        <dsp:cNvSpPr/>
      </dsp:nvSpPr>
      <dsp:spPr>
        <a:xfrm>
          <a:off x="5724369" y="2082032"/>
          <a:ext cx="4185871" cy="354017"/>
        </a:xfrm>
        <a:custGeom>
          <a:avLst/>
          <a:gdLst/>
          <a:ahLst/>
          <a:cxnLst/>
          <a:rect l="0" t="0" r="0" b="0"/>
          <a:pathLst>
            <a:path>
              <a:moveTo>
                <a:pt x="0" y="0"/>
              </a:moveTo>
              <a:lnTo>
                <a:pt x="0" y="177008"/>
              </a:lnTo>
              <a:lnTo>
                <a:pt x="4185871" y="177008"/>
              </a:lnTo>
              <a:lnTo>
                <a:pt x="4185871" y="354017"/>
              </a:lnTo>
            </a:path>
          </a:pathLst>
        </a:custGeom>
        <a:noFill/>
        <a:ln w="12700" cap="flat" cmpd="sng" algn="ctr">
          <a:solidFill>
            <a:srgbClr val="004B87"/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5C1B596F-299B-438B-95CE-5F74A7BB4074}">
      <dsp:nvSpPr>
        <dsp:cNvPr id="0" name=""/>
        <dsp:cNvSpPr/>
      </dsp:nvSpPr>
      <dsp:spPr>
        <a:xfrm>
          <a:off x="5724369" y="2082032"/>
          <a:ext cx="2092935" cy="354017"/>
        </a:xfrm>
        <a:custGeom>
          <a:avLst/>
          <a:gdLst/>
          <a:ahLst/>
          <a:cxnLst/>
          <a:rect l="0" t="0" r="0" b="0"/>
          <a:pathLst>
            <a:path>
              <a:moveTo>
                <a:pt x="0" y="0"/>
              </a:moveTo>
              <a:lnTo>
                <a:pt x="0" y="177008"/>
              </a:lnTo>
              <a:lnTo>
                <a:pt x="2092935" y="177008"/>
              </a:lnTo>
              <a:lnTo>
                <a:pt x="2092935" y="354017"/>
              </a:lnTo>
            </a:path>
          </a:pathLst>
        </a:custGeom>
        <a:noFill/>
        <a:ln w="12700" cap="flat" cmpd="sng" algn="ctr">
          <a:solidFill>
            <a:srgbClr val="004B87"/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8C42B6DB-F637-4682-A3E4-737401CA5222}">
      <dsp:nvSpPr>
        <dsp:cNvPr id="0" name=""/>
        <dsp:cNvSpPr/>
      </dsp:nvSpPr>
      <dsp:spPr>
        <a:xfrm>
          <a:off x="5678649" y="2082032"/>
          <a:ext cx="91440" cy="354017"/>
        </a:xfrm>
        <a:custGeom>
          <a:avLst/>
          <a:gdLst/>
          <a:ahLst/>
          <a:cxnLst/>
          <a:rect l="0" t="0" r="0" b="0"/>
          <a:pathLst>
            <a:path>
              <a:moveTo>
                <a:pt x="45720" y="0"/>
              </a:moveTo>
              <a:lnTo>
                <a:pt x="45720" y="354017"/>
              </a:lnTo>
            </a:path>
          </a:pathLst>
        </a:custGeom>
        <a:noFill/>
        <a:ln w="12700" cap="flat" cmpd="sng" algn="ctr">
          <a:solidFill>
            <a:srgbClr val="004B87"/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8C9409FB-592E-4BC0-B25D-1A90469CDB15}">
      <dsp:nvSpPr>
        <dsp:cNvPr id="0" name=""/>
        <dsp:cNvSpPr/>
      </dsp:nvSpPr>
      <dsp:spPr>
        <a:xfrm>
          <a:off x="3631433" y="2082032"/>
          <a:ext cx="2092935" cy="354017"/>
        </a:xfrm>
        <a:custGeom>
          <a:avLst/>
          <a:gdLst/>
          <a:ahLst/>
          <a:cxnLst/>
          <a:rect l="0" t="0" r="0" b="0"/>
          <a:pathLst>
            <a:path>
              <a:moveTo>
                <a:pt x="2092935" y="0"/>
              </a:moveTo>
              <a:lnTo>
                <a:pt x="2092935" y="177008"/>
              </a:lnTo>
              <a:lnTo>
                <a:pt x="0" y="177008"/>
              </a:lnTo>
              <a:lnTo>
                <a:pt x="0" y="354017"/>
              </a:lnTo>
            </a:path>
          </a:pathLst>
        </a:custGeom>
        <a:noFill/>
        <a:ln w="12700" cap="flat" cmpd="sng" algn="ctr">
          <a:solidFill>
            <a:srgbClr val="0F3F6E"/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FC2C3ACE-8D58-4BD5-8F00-D184CD5BD897}">
      <dsp:nvSpPr>
        <dsp:cNvPr id="0" name=""/>
        <dsp:cNvSpPr/>
      </dsp:nvSpPr>
      <dsp:spPr>
        <a:xfrm>
          <a:off x="1587048" y="2082032"/>
          <a:ext cx="4137320" cy="346372"/>
        </a:xfrm>
        <a:custGeom>
          <a:avLst/>
          <a:gdLst/>
          <a:ahLst/>
          <a:cxnLst/>
          <a:rect l="0" t="0" r="0" b="0"/>
          <a:pathLst>
            <a:path>
              <a:moveTo>
                <a:pt x="4137320" y="0"/>
              </a:moveTo>
              <a:lnTo>
                <a:pt x="4137320" y="169363"/>
              </a:lnTo>
              <a:lnTo>
                <a:pt x="0" y="169363"/>
              </a:lnTo>
              <a:lnTo>
                <a:pt x="0" y="346372"/>
              </a:lnTo>
            </a:path>
          </a:pathLst>
        </a:custGeom>
        <a:noFill/>
        <a:ln w="12700" cap="flat" cmpd="sng" algn="ctr">
          <a:solidFill>
            <a:srgbClr val="0F3F6E"/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3F7FD8C2-082F-4045-90F5-D03CC54D70B6}">
      <dsp:nvSpPr>
        <dsp:cNvPr id="0" name=""/>
        <dsp:cNvSpPr/>
      </dsp:nvSpPr>
      <dsp:spPr>
        <a:xfrm>
          <a:off x="6864980" y="1681"/>
          <a:ext cx="1939443" cy="712047"/>
        </a:xfrm>
        <a:prstGeom prst="rect">
          <a:avLst/>
        </a:prstGeom>
        <a:solidFill>
          <a:schemeClr val="l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rgbClr val="5F249F"/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6985" tIns="6985" rIns="6985" bIns="6985" numCol="1" spcCol="1270" anchor="ctr" anchorCtr="0">
          <a:noAutofit/>
        </a:bodyPr>
        <a:lstStyle/>
        <a:p>
          <a:pPr marL="0" lvl="0" indent="0" algn="ctr" defTabSz="488950">
            <a:lnSpc>
              <a:spcPct val="90000"/>
            </a:lnSpc>
            <a:spcBef>
              <a:spcPct val="0"/>
            </a:spcBef>
            <a:spcAft>
              <a:spcPts val="200"/>
            </a:spcAft>
            <a:buNone/>
          </a:pPr>
          <a:r>
            <a:rPr lang="en-US" sz="1100" b="1" kern="1200" dirty="0">
              <a:solidFill>
                <a:srgbClr val="004B87"/>
              </a:solidFill>
              <a:latin typeface="Montserrat" pitchFamily="2" charset="0"/>
              <a:cs typeface="Segoe UI" panose="020B0502040204020203" pitchFamily="34" charset="0"/>
            </a:rPr>
            <a:t>Kyle Trissel</a:t>
          </a:r>
        </a:p>
        <a:p>
          <a:pPr marL="0" lvl="0" indent="0" algn="ctr" defTabSz="488950">
            <a:lnSpc>
              <a:spcPct val="90000"/>
            </a:lnSpc>
            <a:spcBef>
              <a:spcPct val="0"/>
            </a:spcBef>
            <a:spcAft>
              <a:spcPts val="0"/>
            </a:spcAft>
            <a:buNone/>
          </a:pPr>
          <a:r>
            <a:rPr lang="en-US" sz="900" kern="1200" dirty="0">
              <a:solidFill>
                <a:srgbClr val="004B87"/>
              </a:solidFill>
              <a:latin typeface="Georgia" panose="02040502050405020303" pitchFamily="18" charset="0"/>
              <a:cs typeface="Segoe UI" panose="020B0502040204020203" pitchFamily="34" charset="0"/>
            </a:rPr>
            <a:t>DBE and Title VI Coordinator / ADA Complaint Resolution Officer </a:t>
          </a:r>
          <a:r>
            <a:rPr lang="en-US" sz="900" kern="1200">
              <a:solidFill>
                <a:srgbClr val="004B87"/>
              </a:solidFill>
              <a:latin typeface="Georgia" panose="02040502050405020303" pitchFamily="18" charset="0"/>
              <a:cs typeface="Segoe UI" panose="020B0502040204020203" pitchFamily="34" charset="0"/>
            </a:rPr>
            <a:t>(#00023)</a:t>
          </a:r>
          <a:endParaRPr lang="en-US" sz="900" kern="1200" dirty="0">
            <a:solidFill>
              <a:srgbClr val="004B87"/>
            </a:solidFill>
            <a:latin typeface="Georgia" panose="02040502050405020303" pitchFamily="18" charset="0"/>
            <a:cs typeface="Segoe UI" panose="020B0502040204020203" pitchFamily="34" charset="0"/>
          </a:endParaRPr>
        </a:p>
      </dsp:txBody>
      <dsp:txXfrm>
        <a:off x="6864980" y="1681"/>
        <a:ext cx="1939443" cy="712047"/>
      </dsp:txXfrm>
    </dsp:sp>
    <dsp:sp modelId="{9E0E43CB-0DB3-495B-8D0F-C7881140F690}">
      <dsp:nvSpPr>
        <dsp:cNvPr id="0" name=""/>
        <dsp:cNvSpPr/>
      </dsp:nvSpPr>
      <dsp:spPr>
        <a:xfrm>
          <a:off x="7239581" y="1309540"/>
          <a:ext cx="1936645" cy="709754"/>
        </a:xfrm>
        <a:prstGeom prst="rect">
          <a:avLst/>
        </a:prstGeom>
        <a:solidFill>
          <a:schemeClr val="l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rgbClr val="5F249F"/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6985" tIns="6985" rIns="6985" bIns="6985" numCol="1" spcCol="1270" anchor="ctr" anchorCtr="0">
          <a:noAutofit/>
        </a:bodyPr>
        <a:lstStyle/>
        <a:p>
          <a:pPr marL="0" lvl="0" indent="0" algn="ctr" defTabSz="488950">
            <a:lnSpc>
              <a:spcPct val="80000"/>
            </a:lnSpc>
            <a:spcBef>
              <a:spcPct val="0"/>
            </a:spcBef>
            <a:spcAft>
              <a:spcPts val="200"/>
            </a:spcAft>
            <a:buNone/>
          </a:pPr>
          <a:r>
            <a:rPr lang="en-US" sz="1100" b="1" kern="1200" dirty="0">
              <a:solidFill>
                <a:srgbClr val="004B87"/>
              </a:solidFill>
              <a:latin typeface="Montserrat" pitchFamily="2" charset="0"/>
              <a:cs typeface="Segoe UI" panose="020B0502040204020203" pitchFamily="34" charset="0"/>
            </a:rPr>
            <a:t>Andrew Ennis</a:t>
          </a:r>
        </a:p>
        <a:p>
          <a:pPr marL="0" lvl="0" indent="0" algn="ctr" defTabSz="488950">
            <a:lnSpc>
              <a:spcPct val="8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900" b="0" kern="1200" dirty="0">
              <a:solidFill>
                <a:srgbClr val="004B87"/>
              </a:solidFill>
              <a:latin typeface="Georgia" panose="02040502050405020303" pitchFamily="18" charset="0"/>
              <a:cs typeface="Segoe UI" panose="020B0502040204020203" pitchFamily="34" charset="0"/>
            </a:rPr>
            <a:t>Transit Rail Safety &amp; Emergency Management Administrator (#00055)</a:t>
          </a:r>
          <a:endParaRPr lang="en-US" sz="900" kern="1200" dirty="0">
            <a:solidFill>
              <a:srgbClr val="004B87"/>
            </a:solidFill>
            <a:latin typeface="Georgia" panose="02040502050405020303" pitchFamily="18" charset="0"/>
            <a:cs typeface="Segoe UI" panose="020B0502040204020203" pitchFamily="34" charset="0"/>
          </a:endParaRPr>
        </a:p>
      </dsp:txBody>
      <dsp:txXfrm>
        <a:off x="7239581" y="1309540"/>
        <a:ext cx="1936645" cy="709754"/>
      </dsp:txXfrm>
    </dsp:sp>
    <dsp:sp modelId="{DB1E01CD-B8D6-4931-ABF9-E6AFFBCE74C1}">
      <dsp:nvSpPr>
        <dsp:cNvPr id="0" name=""/>
        <dsp:cNvSpPr/>
      </dsp:nvSpPr>
      <dsp:spPr>
        <a:xfrm>
          <a:off x="4593535" y="1086956"/>
          <a:ext cx="2261667" cy="995076"/>
        </a:xfrm>
        <a:prstGeom prst="rect">
          <a:avLst/>
        </a:prstGeom>
        <a:solidFill>
          <a:srgbClr val="004B87"/>
        </a:solidFill>
        <a:ln w="12700" cap="flat" cmpd="sng" algn="ctr">
          <a:solidFill>
            <a:srgbClr val="5F249F"/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6985" tIns="6985" rIns="6985" bIns="6985" numCol="1" spcCol="1270" anchor="ctr" anchorCtr="0">
          <a:noAutofit/>
        </a:bodyPr>
        <a:lstStyle/>
        <a:p>
          <a:pPr marL="0" lvl="0" indent="0" algn="ctr" defTabSz="488950">
            <a:lnSpc>
              <a:spcPct val="8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1100" b="1" kern="1200" dirty="0">
              <a:solidFill>
                <a:schemeClr val="bg1"/>
              </a:solidFill>
              <a:latin typeface="Montserrat" pitchFamily="2" charset="0"/>
              <a:cs typeface="Segoe UI" panose="020B0502040204020203" pitchFamily="34" charset="0"/>
            </a:rPr>
            <a:t>Jennifer </a:t>
          </a:r>
          <a:r>
            <a:rPr lang="en-US" sz="1100" b="1" kern="1200" dirty="0" err="1">
              <a:solidFill>
                <a:schemeClr val="bg1"/>
              </a:solidFill>
              <a:latin typeface="Montserrat" pitchFamily="2" charset="0"/>
              <a:cs typeface="Segoe UI" panose="020B0502040204020203" pitchFamily="34" charset="0"/>
            </a:rPr>
            <a:t>DeBruhl</a:t>
          </a:r>
          <a:endParaRPr lang="en-US" sz="1100" b="1" kern="1200" dirty="0">
            <a:solidFill>
              <a:schemeClr val="bg1"/>
            </a:solidFill>
            <a:latin typeface="Montserrat" pitchFamily="2" charset="0"/>
            <a:cs typeface="Segoe UI" panose="020B0502040204020203" pitchFamily="34" charset="0"/>
          </a:endParaRPr>
        </a:p>
        <a:p>
          <a:pPr marL="0" lvl="0" indent="0" algn="ctr" defTabSz="488950">
            <a:lnSpc>
              <a:spcPct val="8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1000" kern="1200" dirty="0">
              <a:solidFill>
                <a:schemeClr val="bg1"/>
              </a:solidFill>
              <a:latin typeface="Georgia" panose="02040502050405020303" pitchFamily="18" charset="0"/>
              <a:cs typeface="Segoe UI" panose="020B0502040204020203" pitchFamily="34" charset="0"/>
            </a:rPr>
            <a:t>Director </a:t>
          </a:r>
        </a:p>
        <a:p>
          <a:pPr marL="0" lvl="0" indent="0" algn="ctr" defTabSz="488950">
            <a:lnSpc>
              <a:spcPct val="8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1000" kern="1200" dirty="0">
              <a:solidFill>
                <a:schemeClr val="bg1"/>
              </a:solidFill>
              <a:latin typeface="Georgia" panose="02040502050405020303" pitchFamily="18" charset="0"/>
              <a:cs typeface="Segoe UI" panose="020B0502040204020203" pitchFamily="34" charset="0"/>
            </a:rPr>
            <a:t>(#00001)</a:t>
          </a:r>
        </a:p>
      </dsp:txBody>
      <dsp:txXfrm>
        <a:off x="4593535" y="1086956"/>
        <a:ext cx="2261667" cy="995076"/>
      </dsp:txXfrm>
    </dsp:sp>
    <dsp:sp modelId="{BD51AD8C-6CD3-4110-B8D0-E19CD872F7B6}">
      <dsp:nvSpPr>
        <dsp:cNvPr id="0" name=""/>
        <dsp:cNvSpPr/>
      </dsp:nvSpPr>
      <dsp:spPr>
        <a:xfrm>
          <a:off x="717589" y="2428405"/>
          <a:ext cx="1738918" cy="964824"/>
        </a:xfrm>
        <a:prstGeom prst="rect">
          <a:avLst/>
        </a:prstGeom>
        <a:solidFill>
          <a:srgbClr val="008675"/>
        </a:solidFill>
        <a:ln w="12700" cap="flat" cmpd="sng" algn="ctr">
          <a:solidFill>
            <a:srgbClr val="004B87"/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6985" tIns="6985" rIns="6985" bIns="6985" numCol="1" spcCol="1270" anchor="ctr" anchorCtr="0">
          <a:noAutofit/>
        </a:bodyPr>
        <a:lstStyle/>
        <a:p>
          <a:pPr marL="0" lvl="0" indent="0" algn="ctr" defTabSz="488950">
            <a:lnSpc>
              <a:spcPct val="8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1100" b="1" kern="1200" dirty="0">
              <a:solidFill>
                <a:schemeClr val="bg1"/>
              </a:solidFill>
              <a:latin typeface="Montserrat" pitchFamily="2" charset="0"/>
              <a:cs typeface="Segoe UI" panose="020B0502040204020203" pitchFamily="34" charset="0"/>
            </a:rPr>
            <a:t>Deanna Oware</a:t>
          </a:r>
        </a:p>
        <a:p>
          <a:pPr marL="0" lvl="0" indent="0" algn="ctr" defTabSz="488950">
            <a:lnSpc>
              <a:spcPct val="90000"/>
            </a:lnSpc>
            <a:spcBef>
              <a:spcPct val="0"/>
            </a:spcBef>
            <a:spcAft>
              <a:spcPts val="0"/>
            </a:spcAft>
            <a:buNone/>
          </a:pPr>
          <a:r>
            <a:rPr lang="en-US" sz="1000" kern="1200" dirty="0">
              <a:solidFill>
                <a:schemeClr val="bg1"/>
              </a:solidFill>
              <a:latin typeface="Georgia" panose="02040502050405020303" pitchFamily="18" charset="0"/>
              <a:cs typeface="Segoe UI" panose="020B0502040204020203" pitchFamily="34" charset="0"/>
            </a:rPr>
            <a:t>Chief Financial</a:t>
          </a:r>
        </a:p>
        <a:p>
          <a:pPr marL="0" lvl="0" indent="0" algn="ctr" defTabSz="488950">
            <a:lnSpc>
              <a:spcPct val="90000"/>
            </a:lnSpc>
            <a:spcBef>
              <a:spcPct val="0"/>
            </a:spcBef>
            <a:spcAft>
              <a:spcPts val="0"/>
            </a:spcAft>
            <a:buNone/>
          </a:pPr>
          <a:r>
            <a:rPr lang="en-US" sz="1000" kern="1200" dirty="0">
              <a:solidFill>
                <a:schemeClr val="bg1"/>
              </a:solidFill>
              <a:latin typeface="Georgia" panose="02040502050405020303" pitchFamily="18" charset="0"/>
              <a:cs typeface="Segoe UI" panose="020B0502040204020203" pitchFamily="34" charset="0"/>
            </a:rPr>
            <a:t> Officer</a:t>
          </a:r>
        </a:p>
        <a:p>
          <a:pPr marL="0" lvl="0" indent="0" algn="ctr" defTabSz="488950">
            <a:lnSpc>
              <a:spcPct val="90000"/>
            </a:lnSpc>
            <a:spcBef>
              <a:spcPct val="0"/>
            </a:spcBef>
            <a:spcAft>
              <a:spcPts val="0"/>
            </a:spcAft>
            <a:buNone/>
          </a:pPr>
          <a:r>
            <a:rPr lang="en-US" sz="1000" kern="1200" dirty="0">
              <a:solidFill>
                <a:schemeClr val="bg1"/>
              </a:solidFill>
              <a:latin typeface="Georgia" panose="02040502050405020303" pitchFamily="18" charset="0"/>
              <a:cs typeface="Segoe UI" panose="020B0502040204020203" pitchFamily="34" charset="0"/>
            </a:rPr>
            <a:t>(#00021)</a:t>
          </a:r>
        </a:p>
      </dsp:txBody>
      <dsp:txXfrm>
        <a:off x="717589" y="2428405"/>
        <a:ext cx="1738918" cy="964824"/>
      </dsp:txXfrm>
    </dsp:sp>
    <dsp:sp modelId="{11C3E28E-7429-486C-91A4-2D119D093D07}">
      <dsp:nvSpPr>
        <dsp:cNvPr id="0" name=""/>
        <dsp:cNvSpPr/>
      </dsp:nvSpPr>
      <dsp:spPr>
        <a:xfrm>
          <a:off x="2761974" y="2436050"/>
          <a:ext cx="1738918" cy="964824"/>
        </a:xfrm>
        <a:prstGeom prst="rect">
          <a:avLst/>
        </a:prstGeom>
        <a:solidFill>
          <a:srgbClr val="008675"/>
        </a:solidFill>
        <a:ln w="12700" cap="flat" cmpd="sng" algn="ctr">
          <a:solidFill>
            <a:srgbClr val="0F3F6E"/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6985" tIns="6985" rIns="6985" bIns="6985" numCol="1" spcCol="1270" anchor="ctr" anchorCtr="0">
          <a:noAutofit/>
        </a:bodyPr>
        <a:lstStyle/>
        <a:p>
          <a:pPr marL="0" lvl="0" indent="0" algn="ctr" defTabSz="488950">
            <a:lnSpc>
              <a:spcPct val="8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1100" b="1" kern="1200" dirty="0">
              <a:solidFill>
                <a:schemeClr val="bg1"/>
              </a:solidFill>
              <a:latin typeface="Montserrat" pitchFamily="2" charset="0"/>
              <a:cs typeface="Segoe UI" panose="020B0502040204020203" pitchFamily="34" charset="0"/>
            </a:rPr>
            <a:t>Zach </a:t>
          </a:r>
          <a:r>
            <a:rPr lang="en-US" sz="1100" b="1" kern="1200" dirty="0" err="1">
              <a:solidFill>
                <a:schemeClr val="bg1"/>
              </a:solidFill>
              <a:latin typeface="Montserrat" pitchFamily="2" charset="0"/>
              <a:cs typeface="Segoe UI" panose="020B0502040204020203" pitchFamily="34" charset="0"/>
            </a:rPr>
            <a:t>Trogdon</a:t>
          </a:r>
          <a:endParaRPr lang="en-US" sz="1100" b="1" kern="1200" dirty="0">
            <a:solidFill>
              <a:schemeClr val="bg1"/>
            </a:solidFill>
            <a:latin typeface="Montserrat" pitchFamily="2" charset="0"/>
            <a:cs typeface="Segoe UI" panose="020B0502040204020203" pitchFamily="34" charset="0"/>
          </a:endParaRPr>
        </a:p>
        <a:p>
          <a:pPr marL="0" lvl="0" indent="0" algn="ctr" defTabSz="488950">
            <a:lnSpc>
              <a:spcPct val="90000"/>
            </a:lnSpc>
            <a:spcBef>
              <a:spcPct val="0"/>
            </a:spcBef>
            <a:spcAft>
              <a:spcPts val="0"/>
            </a:spcAft>
            <a:buNone/>
          </a:pPr>
          <a:r>
            <a:rPr lang="en-US" sz="1000" kern="1200" dirty="0">
              <a:solidFill>
                <a:schemeClr val="bg1"/>
              </a:solidFill>
              <a:latin typeface="Georgia" panose="02040502050405020303" pitchFamily="18" charset="0"/>
              <a:cs typeface="Segoe UI" panose="020B0502040204020203" pitchFamily="34" charset="0"/>
            </a:rPr>
            <a:t>Chief of Public </a:t>
          </a:r>
        </a:p>
        <a:p>
          <a:pPr marL="0" lvl="0" indent="0" algn="ctr" defTabSz="488950">
            <a:lnSpc>
              <a:spcPct val="90000"/>
            </a:lnSpc>
            <a:spcBef>
              <a:spcPct val="0"/>
            </a:spcBef>
            <a:spcAft>
              <a:spcPts val="0"/>
            </a:spcAft>
            <a:buNone/>
          </a:pPr>
          <a:r>
            <a:rPr lang="en-US" sz="1000" kern="1200" dirty="0">
              <a:solidFill>
                <a:schemeClr val="bg1"/>
              </a:solidFill>
              <a:latin typeface="Georgia" panose="02040502050405020303" pitchFamily="18" charset="0"/>
              <a:cs typeface="Segoe UI" panose="020B0502040204020203" pitchFamily="34" charset="0"/>
            </a:rPr>
            <a:t>Transportation  </a:t>
          </a:r>
        </a:p>
        <a:p>
          <a:pPr marL="0" lvl="0" indent="0" algn="ctr" defTabSz="488950">
            <a:lnSpc>
              <a:spcPct val="90000"/>
            </a:lnSpc>
            <a:spcBef>
              <a:spcPct val="0"/>
            </a:spcBef>
            <a:spcAft>
              <a:spcPts val="0"/>
            </a:spcAft>
            <a:buNone/>
          </a:pPr>
          <a:r>
            <a:rPr lang="en-US" sz="1000" kern="1200" dirty="0">
              <a:solidFill>
                <a:schemeClr val="bg1"/>
              </a:solidFill>
              <a:latin typeface="Georgia" panose="02040502050405020303" pitchFamily="18" charset="0"/>
              <a:cs typeface="Segoe UI" panose="020B0502040204020203" pitchFamily="34" charset="0"/>
            </a:rPr>
            <a:t>(#00029)</a:t>
          </a:r>
        </a:p>
      </dsp:txBody>
      <dsp:txXfrm>
        <a:off x="2761974" y="2436050"/>
        <a:ext cx="1738918" cy="964824"/>
      </dsp:txXfrm>
    </dsp:sp>
    <dsp:sp modelId="{EB2EA693-E1F0-4636-955F-89F758F606DB}">
      <dsp:nvSpPr>
        <dsp:cNvPr id="0" name=""/>
        <dsp:cNvSpPr/>
      </dsp:nvSpPr>
      <dsp:spPr>
        <a:xfrm>
          <a:off x="4854910" y="2436050"/>
          <a:ext cx="1738918" cy="964824"/>
        </a:xfrm>
        <a:prstGeom prst="rect">
          <a:avLst/>
        </a:prstGeom>
        <a:solidFill>
          <a:srgbClr val="008675"/>
        </a:solidFill>
        <a:ln w="12700" cap="flat" cmpd="sng" algn="ctr">
          <a:solidFill>
            <a:srgbClr val="0F3F6E"/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6985" tIns="6985" rIns="6985" bIns="6985" numCol="1" spcCol="1270" anchor="ctr" anchorCtr="0">
          <a:noAutofit/>
        </a:bodyPr>
        <a:lstStyle/>
        <a:p>
          <a:pPr marL="0" lvl="0" indent="0" algn="ctr" defTabSz="488950">
            <a:lnSpc>
              <a:spcPct val="8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1100" b="1" kern="1200" dirty="0">
              <a:solidFill>
                <a:schemeClr val="bg1"/>
              </a:solidFill>
              <a:latin typeface="Montserrat" pitchFamily="2" charset="0"/>
              <a:cs typeface="Segoe UI" panose="020B0502040204020203" pitchFamily="34" charset="0"/>
            </a:rPr>
            <a:t>Emily Stock</a:t>
          </a:r>
        </a:p>
        <a:p>
          <a:pPr marL="0" lvl="0" indent="0" algn="ctr" defTabSz="488950">
            <a:lnSpc>
              <a:spcPct val="90000"/>
            </a:lnSpc>
            <a:spcBef>
              <a:spcPct val="0"/>
            </a:spcBef>
            <a:spcAft>
              <a:spcPts val="0"/>
            </a:spcAft>
            <a:buNone/>
          </a:pPr>
          <a:r>
            <a:rPr lang="en-US" sz="1000" kern="1200" dirty="0">
              <a:solidFill>
                <a:schemeClr val="bg1"/>
              </a:solidFill>
              <a:latin typeface="Georgia" panose="02040502050405020303" pitchFamily="18" charset="0"/>
              <a:cs typeface="Segoe UI" panose="020B0502040204020203" pitchFamily="34" charset="0"/>
            </a:rPr>
            <a:t>  Chief of Rail Transportation</a:t>
          </a:r>
        </a:p>
        <a:p>
          <a:pPr marL="0" lvl="0" indent="0" algn="ctr" defTabSz="488950">
            <a:lnSpc>
              <a:spcPct val="90000"/>
            </a:lnSpc>
            <a:spcBef>
              <a:spcPct val="0"/>
            </a:spcBef>
            <a:spcAft>
              <a:spcPts val="0"/>
            </a:spcAft>
            <a:buNone/>
          </a:pPr>
          <a:r>
            <a:rPr lang="en-US" sz="1000" kern="1200" dirty="0">
              <a:solidFill>
                <a:schemeClr val="bg1"/>
              </a:solidFill>
              <a:latin typeface="Georgia" panose="02040502050405020303" pitchFamily="18" charset="0"/>
              <a:cs typeface="Segoe UI" panose="020B0502040204020203" pitchFamily="34" charset="0"/>
            </a:rPr>
            <a:t>(#00008)</a:t>
          </a:r>
        </a:p>
      </dsp:txBody>
      <dsp:txXfrm>
        <a:off x="4854910" y="2436050"/>
        <a:ext cx="1738918" cy="964824"/>
      </dsp:txXfrm>
    </dsp:sp>
    <dsp:sp modelId="{55E04E8E-6F11-49E5-BE38-CE9F37A3B8A6}">
      <dsp:nvSpPr>
        <dsp:cNvPr id="0" name=""/>
        <dsp:cNvSpPr/>
      </dsp:nvSpPr>
      <dsp:spPr>
        <a:xfrm>
          <a:off x="6947846" y="2436050"/>
          <a:ext cx="1738918" cy="964824"/>
        </a:xfrm>
        <a:prstGeom prst="rect">
          <a:avLst/>
        </a:prstGeom>
        <a:solidFill>
          <a:srgbClr val="008675"/>
        </a:solidFill>
        <a:ln w="12700" cap="flat" cmpd="sng" algn="ctr">
          <a:solidFill>
            <a:srgbClr val="0F3F6E"/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6985" tIns="6985" rIns="6985" bIns="6985" numCol="1" spcCol="1270" anchor="ctr" anchorCtr="0">
          <a:noAutofit/>
        </a:bodyPr>
        <a:lstStyle/>
        <a:p>
          <a:pPr marL="0" lvl="0" indent="0" algn="ctr" defTabSz="4889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1100" b="1" kern="1200" dirty="0">
              <a:solidFill>
                <a:schemeClr val="bg1"/>
              </a:solidFill>
              <a:latin typeface="Montserrat" pitchFamily="2" charset="0"/>
              <a:cs typeface="Segoe UI" panose="020B0502040204020203" pitchFamily="34" charset="0"/>
            </a:rPr>
            <a:t>Jennifer </a:t>
          </a:r>
          <a:r>
            <a:rPr lang="en-US" sz="1100" b="1" kern="1200" dirty="0" err="1">
              <a:solidFill>
                <a:schemeClr val="bg1"/>
              </a:solidFill>
              <a:latin typeface="Montserrat" pitchFamily="2" charset="0"/>
              <a:cs typeface="Segoe UI" panose="020B0502040204020203" pitchFamily="34" charset="0"/>
            </a:rPr>
            <a:t>Mayton</a:t>
          </a:r>
          <a:endParaRPr lang="en-US" sz="1100" b="1" kern="1200" dirty="0">
            <a:solidFill>
              <a:schemeClr val="bg1"/>
            </a:solidFill>
            <a:latin typeface="Montserrat" pitchFamily="2" charset="0"/>
            <a:cs typeface="Segoe UI" panose="020B0502040204020203" pitchFamily="34" charset="0"/>
          </a:endParaRPr>
        </a:p>
        <a:p>
          <a:pPr marL="0" lvl="0" indent="0" algn="ctr" defTabSz="488950">
            <a:lnSpc>
              <a:spcPct val="90000"/>
            </a:lnSpc>
            <a:spcBef>
              <a:spcPct val="0"/>
            </a:spcBef>
            <a:spcAft>
              <a:spcPts val="0"/>
            </a:spcAft>
            <a:buNone/>
          </a:pPr>
          <a:r>
            <a:rPr lang="en-US" sz="1000" kern="1200" dirty="0">
              <a:solidFill>
                <a:schemeClr val="bg1"/>
              </a:solidFill>
              <a:latin typeface="Georgia" panose="02040502050405020303" pitchFamily="18" charset="0"/>
              <a:cs typeface="Segoe UI" panose="020B0502040204020203" pitchFamily="34" charset="0"/>
            </a:rPr>
            <a:t>Chief of Administration</a:t>
          </a:r>
        </a:p>
        <a:p>
          <a:pPr marL="0" lvl="0" indent="0" algn="ctr" defTabSz="488950">
            <a:lnSpc>
              <a:spcPct val="90000"/>
            </a:lnSpc>
            <a:spcBef>
              <a:spcPct val="0"/>
            </a:spcBef>
            <a:spcAft>
              <a:spcPts val="0"/>
            </a:spcAft>
            <a:buNone/>
          </a:pPr>
          <a:r>
            <a:rPr lang="en-US" sz="1000" kern="1200" dirty="0">
              <a:solidFill>
                <a:schemeClr val="bg1"/>
              </a:solidFill>
              <a:latin typeface="Georgia" panose="02040502050405020303" pitchFamily="18" charset="0"/>
              <a:cs typeface="Segoe UI" panose="020B0502040204020203" pitchFamily="34" charset="0"/>
            </a:rPr>
            <a:t>(#00004) </a:t>
          </a:r>
        </a:p>
      </dsp:txBody>
      <dsp:txXfrm>
        <a:off x="6947846" y="2436050"/>
        <a:ext cx="1738918" cy="964824"/>
      </dsp:txXfrm>
    </dsp:sp>
    <dsp:sp modelId="{EAE81F75-D176-4786-A740-3C71AC227800}">
      <dsp:nvSpPr>
        <dsp:cNvPr id="0" name=""/>
        <dsp:cNvSpPr/>
      </dsp:nvSpPr>
      <dsp:spPr>
        <a:xfrm>
          <a:off x="9040781" y="2436050"/>
          <a:ext cx="1738918" cy="964824"/>
        </a:xfrm>
        <a:prstGeom prst="rect">
          <a:avLst/>
        </a:prstGeom>
        <a:solidFill>
          <a:srgbClr val="008675"/>
        </a:solidFill>
        <a:ln w="12700" cap="flat" cmpd="sng" algn="ctr">
          <a:solidFill>
            <a:schemeClr val="accent5">
              <a:lumMod val="5000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6985" tIns="6985" rIns="6985" bIns="6985" numCol="1" spcCol="1270" anchor="ctr" anchorCtr="0">
          <a:noAutofit/>
        </a:bodyPr>
        <a:lstStyle/>
        <a:p>
          <a:pPr marL="0" lvl="0" indent="0" algn="ctr" defTabSz="488950">
            <a:lnSpc>
              <a:spcPct val="8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1100" b="1" kern="1200" dirty="0">
              <a:solidFill>
                <a:schemeClr val="bg1"/>
              </a:solidFill>
              <a:latin typeface="Montserrat" pitchFamily="2" charset="0"/>
              <a:cs typeface="Segoe UI" panose="020B0502040204020203" pitchFamily="34" charset="0"/>
            </a:rPr>
            <a:t>Andrew Wright</a:t>
          </a:r>
        </a:p>
        <a:p>
          <a:pPr marL="0" lvl="0" indent="0" algn="ctr" defTabSz="488950">
            <a:lnSpc>
              <a:spcPct val="90000"/>
            </a:lnSpc>
            <a:spcBef>
              <a:spcPct val="0"/>
            </a:spcBef>
            <a:spcAft>
              <a:spcPts val="0"/>
            </a:spcAft>
            <a:buNone/>
          </a:pPr>
          <a:r>
            <a:rPr lang="en-US" sz="1000" kern="1200" dirty="0">
              <a:solidFill>
                <a:schemeClr val="bg1"/>
              </a:solidFill>
              <a:latin typeface="Georgia" panose="02040502050405020303" pitchFamily="18" charset="0"/>
              <a:cs typeface="Segoe UI" panose="020B0502040204020203" pitchFamily="34" charset="0"/>
            </a:rPr>
            <a:t>Chief of External Affairs </a:t>
          </a:r>
        </a:p>
        <a:p>
          <a:pPr marL="0" lvl="0" indent="0" algn="ctr" defTabSz="488950">
            <a:lnSpc>
              <a:spcPct val="90000"/>
            </a:lnSpc>
            <a:spcBef>
              <a:spcPct val="0"/>
            </a:spcBef>
            <a:spcAft>
              <a:spcPts val="0"/>
            </a:spcAft>
            <a:buNone/>
          </a:pPr>
          <a:r>
            <a:rPr lang="en-US" sz="1000" kern="1200" dirty="0">
              <a:solidFill>
                <a:schemeClr val="bg1"/>
              </a:solidFill>
              <a:latin typeface="Georgia" panose="02040502050405020303" pitchFamily="18" charset="0"/>
              <a:cs typeface="Segoe UI" panose="020B0502040204020203" pitchFamily="34" charset="0"/>
            </a:rPr>
            <a:t>&amp; Strategic Initiatives (#00022)</a:t>
          </a:r>
        </a:p>
      </dsp:txBody>
      <dsp:txXfrm>
        <a:off x="9040781" y="2436050"/>
        <a:ext cx="1738918" cy="964824"/>
      </dsp:txXfrm>
    </dsp:sp>
  </dsp:spTree>
</dsp:drawing>
</file>

<file path=ppt/diagrams/drawing2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4424DF9D-BAAB-48A5-A9C1-C7ECB27C4E00}">
      <dsp:nvSpPr>
        <dsp:cNvPr id="0" name=""/>
        <dsp:cNvSpPr/>
      </dsp:nvSpPr>
      <dsp:spPr>
        <a:xfrm>
          <a:off x="10569177" y="1225461"/>
          <a:ext cx="301425" cy="2788005"/>
        </a:xfrm>
        <a:custGeom>
          <a:avLst/>
          <a:gdLst/>
          <a:ahLst/>
          <a:cxnLst/>
          <a:rect l="0" t="0" r="0" b="0"/>
          <a:pathLst>
            <a:path>
              <a:moveTo>
                <a:pt x="0" y="0"/>
              </a:moveTo>
              <a:lnTo>
                <a:pt x="0" y="2788005"/>
              </a:lnTo>
              <a:lnTo>
                <a:pt x="301425" y="2788005"/>
              </a:lnTo>
            </a:path>
          </a:pathLst>
        </a:custGeom>
        <a:noFill/>
        <a:ln w="12700" cap="flat" cmpd="sng" algn="ctr">
          <a:solidFill>
            <a:srgbClr val="004B87"/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1E4E3668-94E4-402C-9338-031BDEA81C0A}">
      <dsp:nvSpPr>
        <dsp:cNvPr id="0" name=""/>
        <dsp:cNvSpPr/>
      </dsp:nvSpPr>
      <dsp:spPr>
        <a:xfrm>
          <a:off x="10360823" y="1225461"/>
          <a:ext cx="208354" cy="2496827"/>
        </a:xfrm>
        <a:custGeom>
          <a:avLst/>
          <a:gdLst/>
          <a:ahLst/>
          <a:cxnLst/>
          <a:rect l="0" t="0" r="0" b="0"/>
          <a:pathLst>
            <a:path>
              <a:moveTo>
                <a:pt x="208354" y="0"/>
              </a:moveTo>
              <a:lnTo>
                <a:pt x="208354" y="2496827"/>
              </a:lnTo>
              <a:lnTo>
                <a:pt x="0" y="2496827"/>
              </a:lnTo>
            </a:path>
          </a:pathLst>
        </a:custGeom>
        <a:noFill/>
        <a:ln w="12700" cap="flat" cmpd="sng" algn="ctr">
          <a:solidFill>
            <a:srgbClr val="004B87"/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DB633538-B033-4093-A388-BAFF3C77197E}">
      <dsp:nvSpPr>
        <dsp:cNvPr id="0" name=""/>
        <dsp:cNvSpPr/>
      </dsp:nvSpPr>
      <dsp:spPr>
        <a:xfrm>
          <a:off x="10569177" y="1225461"/>
          <a:ext cx="277830" cy="1599873"/>
        </a:xfrm>
        <a:custGeom>
          <a:avLst/>
          <a:gdLst/>
          <a:ahLst/>
          <a:cxnLst/>
          <a:rect l="0" t="0" r="0" b="0"/>
          <a:pathLst>
            <a:path>
              <a:moveTo>
                <a:pt x="0" y="0"/>
              </a:moveTo>
              <a:lnTo>
                <a:pt x="0" y="1599873"/>
              </a:lnTo>
              <a:lnTo>
                <a:pt x="277830" y="1599873"/>
              </a:lnTo>
            </a:path>
          </a:pathLst>
        </a:custGeom>
        <a:noFill/>
        <a:ln w="12700" cap="flat" cmpd="sng" algn="ctr">
          <a:solidFill>
            <a:srgbClr val="0F3F6E"/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0A0AA270-B0D8-4ACA-A384-596338473A12}">
      <dsp:nvSpPr>
        <dsp:cNvPr id="0" name=""/>
        <dsp:cNvSpPr/>
      </dsp:nvSpPr>
      <dsp:spPr>
        <a:xfrm>
          <a:off x="10370335" y="1225461"/>
          <a:ext cx="198842" cy="1832322"/>
        </a:xfrm>
        <a:custGeom>
          <a:avLst/>
          <a:gdLst/>
          <a:ahLst/>
          <a:cxnLst/>
          <a:rect l="0" t="0" r="0" b="0"/>
          <a:pathLst>
            <a:path>
              <a:moveTo>
                <a:pt x="198842" y="0"/>
              </a:moveTo>
              <a:lnTo>
                <a:pt x="198842" y="1832322"/>
              </a:lnTo>
              <a:lnTo>
                <a:pt x="0" y="1832322"/>
              </a:lnTo>
            </a:path>
          </a:pathLst>
        </a:custGeom>
        <a:noFill/>
        <a:ln w="12700" cap="flat" cmpd="sng" algn="ctr">
          <a:solidFill>
            <a:srgbClr val="0F3F6E"/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B23353AB-96D0-42B6-8D30-3614F2943702}">
      <dsp:nvSpPr>
        <dsp:cNvPr id="0" name=""/>
        <dsp:cNvSpPr/>
      </dsp:nvSpPr>
      <dsp:spPr>
        <a:xfrm>
          <a:off x="10569177" y="1225461"/>
          <a:ext cx="281918" cy="2169814"/>
        </a:xfrm>
        <a:custGeom>
          <a:avLst/>
          <a:gdLst/>
          <a:ahLst/>
          <a:cxnLst/>
          <a:rect l="0" t="0" r="0" b="0"/>
          <a:pathLst>
            <a:path>
              <a:moveTo>
                <a:pt x="0" y="0"/>
              </a:moveTo>
              <a:lnTo>
                <a:pt x="0" y="2169814"/>
              </a:lnTo>
              <a:lnTo>
                <a:pt x="281918" y="2169814"/>
              </a:lnTo>
            </a:path>
          </a:pathLst>
        </a:custGeom>
        <a:noFill/>
        <a:ln w="12700" cap="flat" cmpd="sng" algn="ctr">
          <a:solidFill>
            <a:srgbClr val="0F3F6E"/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A0A53FB8-54E5-4A51-B166-6F7B07F926F9}">
      <dsp:nvSpPr>
        <dsp:cNvPr id="0" name=""/>
        <dsp:cNvSpPr/>
      </dsp:nvSpPr>
      <dsp:spPr>
        <a:xfrm>
          <a:off x="10569177" y="1225461"/>
          <a:ext cx="281918" cy="1006005"/>
        </a:xfrm>
        <a:custGeom>
          <a:avLst/>
          <a:gdLst/>
          <a:ahLst/>
          <a:cxnLst/>
          <a:rect l="0" t="0" r="0" b="0"/>
          <a:pathLst>
            <a:path>
              <a:moveTo>
                <a:pt x="0" y="0"/>
              </a:moveTo>
              <a:lnTo>
                <a:pt x="0" y="1006005"/>
              </a:lnTo>
              <a:lnTo>
                <a:pt x="281918" y="1006005"/>
              </a:lnTo>
            </a:path>
          </a:pathLst>
        </a:custGeom>
        <a:noFill/>
        <a:ln w="12700" cap="flat" cmpd="sng" algn="ctr">
          <a:solidFill>
            <a:srgbClr val="0F3F6E"/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348F2832-9F7F-4ACD-A115-0198B9FF3A23}">
      <dsp:nvSpPr>
        <dsp:cNvPr id="0" name=""/>
        <dsp:cNvSpPr/>
      </dsp:nvSpPr>
      <dsp:spPr>
        <a:xfrm>
          <a:off x="10569177" y="1225461"/>
          <a:ext cx="261594" cy="440713"/>
        </a:xfrm>
        <a:custGeom>
          <a:avLst/>
          <a:gdLst/>
          <a:ahLst/>
          <a:cxnLst/>
          <a:rect l="0" t="0" r="0" b="0"/>
          <a:pathLst>
            <a:path>
              <a:moveTo>
                <a:pt x="0" y="0"/>
              </a:moveTo>
              <a:lnTo>
                <a:pt x="0" y="440713"/>
              </a:lnTo>
              <a:lnTo>
                <a:pt x="261594" y="440713"/>
              </a:lnTo>
            </a:path>
          </a:pathLst>
        </a:custGeom>
        <a:noFill/>
        <a:ln w="12700" cap="flat" cmpd="sng" algn="ctr">
          <a:solidFill>
            <a:srgbClr val="0F3F6E"/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0C8F8BCB-DEAA-4075-AFB0-4FF244465752}">
      <dsp:nvSpPr>
        <dsp:cNvPr id="0" name=""/>
        <dsp:cNvSpPr/>
      </dsp:nvSpPr>
      <dsp:spPr>
        <a:xfrm>
          <a:off x="6424682" y="549349"/>
          <a:ext cx="4787936" cy="159697"/>
        </a:xfrm>
        <a:custGeom>
          <a:avLst/>
          <a:gdLst/>
          <a:ahLst/>
          <a:cxnLst/>
          <a:rect l="0" t="0" r="0" b="0"/>
          <a:pathLst>
            <a:path>
              <a:moveTo>
                <a:pt x="0" y="0"/>
              </a:moveTo>
              <a:lnTo>
                <a:pt x="0" y="60120"/>
              </a:lnTo>
              <a:lnTo>
                <a:pt x="4787936" y="60120"/>
              </a:lnTo>
              <a:lnTo>
                <a:pt x="4787936" y="159697"/>
              </a:lnTo>
            </a:path>
          </a:pathLst>
        </a:custGeom>
        <a:noFill/>
        <a:ln w="12700" cap="flat" cmpd="sng" algn="ctr">
          <a:solidFill>
            <a:srgbClr val="004B87"/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0B5F58E9-596F-4D9F-B36C-B8BD3078B901}">
      <dsp:nvSpPr>
        <dsp:cNvPr id="0" name=""/>
        <dsp:cNvSpPr/>
      </dsp:nvSpPr>
      <dsp:spPr>
        <a:xfrm>
          <a:off x="8436180" y="1241777"/>
          <a:ext cx="241290" cy="1074796"/>
        </a:xfrm>
        <a:custGeom>
          <a:avLst/>
          <a:gdLst/>
          <a:ahLst/>
          <a:cxnLst/>
          <a:rect l="0" t="0" r="0" b="0"/>
          <a:pathLst>
            <a:path>
              <a:moveTo>
                <a:pt x="0" y="0"/>
              </a:moveTo>
              <a:lnTo>
                <a:pt x="0" y="1074796"/>
              </a:lnTo>
              <a:lnTo>
                <a:pt x="241290" y="1074796"/>
              </a:lnTo>
            </a:path>
          </a:pathLst>
        </a:custGeom>
        <a:noFill/>
        <a:ln w="12700" cap="flat" cmpd="sng" algn="ctr">
          <a:solidFill>
            <a:srgbClr val="004B87"/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D511E2F5-52DF-4E46-86F0-8125D94EA593}">
      <dsp:nvSpPr>
        <dsp:cNvPr id="0" name=""/>
        <dsp:cNvSpPr/>
      </dsp:nvSpPr>
      <dsp:spPr>
        <a:xfrm>
          <a:off x="8436180" y="1241777"/>
          <a:ext cx="241290" cy="445466"/>
        </a:xfrm>
        <a:custGeom>
          <a:avLst/>
          <a:gdLst/>
          <a:ahLst/>
          <a:cxnLst/>
          <a:rect l="0" t="0" r="0" b="0"/>
          <a:pathLst>
            <a:path>
              <a:moveTo>
                <a:pt x="0" y="0"/>
              </a:moveTo>
              <a:lnTo>
                <a:pt x="0" y="445466"/>
              </a:lnTo>
              <a:lnTo>
                <a:pt x="241290" y="445466"/>
              </a:lnTo>
            </a:path>
          </a:pathLst>
        </a:custGeom>
        <a:noFill/>
        <a:ln w="12700" cap="flat" cmpd="sng" algn="ctr">
          <a:solidFill>
            <a:srgbClr val="0F3F6E"/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2AFE9A33-FBBD-4DD9-B490-A03755217B09}">
      <dsp:nvSpPr>
        <dsp:cNvPr id="0" name=""/>
        <dsp:cNvSpPr/>
      </dsp:nvSpPr>
      <dsp:spPr>
        <a:xfrm>
          <a:off x="6424682" y="549349"/>
          <a:ext cx="2654939" cy="169859"/>
        </a:xfrm>
        <a:custGeom>
          <a:avLst/>
          <a:gdLst/>
          <a:ahLst/>
          <a:cxnLst/>
          <a:rect l="0" t="0" r="0" b="0"/>
          <a:pathLst>
            <a:path>
              <a:moveTo>
                <a:pt x="0" y="0"/>
              </a:moveTo>
              <a:lnTo>
                <a:pt x="0" y="70281"/>
              </a:lnTo>
              <a:lnTo>
                <a:pt x="2654939" y="70281"/>
              </a:lnTo>
              <a:lnTo>
                <a:pt x="2654939" y="169859"/>
              </a:lnTo>
            </a:path>
          </a:pathLst>
        </a:custGeom>
        <a:noFill/>
        <a:ln w="12700" cap="flat" cmpd="sng" algn="ctr">
          <a:solidFill>
            <a:srgbClr val="0F3F6E"/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E31C63BF-0F47-408C-8972-88AEC7C9E99C}">
      <dsp:nvSpPr>
        <dsp:cNvPr id="0" name=""/>
        <dsp:cNvSpPr/>
      </dsp:nvSpPr>
      <dsp:spPr>
        <a:xfrm>
          <a:off x="7915994" y="1964245"/>
          <a:ext cx="128240" cy="940755"/>
        </a:xfrm>
        <a:custGeom>
          <a:avLst/>
          <a:gdLst/>
          <a:ahLst/>
          <a:cxnLst/>
          <a:rect l="0" t="0" r="0" b="0"/>
          <a:pathLst>
            <a:path>
              <a:moveTo>
                <a:pt x="128240" y="0"/>
              </a:moveTo>
              <a:lnTo>
                <a:pt x="128240" y="940755"/>
              </a:lnTo>
              <a:lnTo>
                <a:pt x="0" y="940755"/>
              </a:lnTo>
            </a:path>
          </a:pathLst>
        </a:custGeom>
        <a:noFill/>
        <a:ln w="12700" cap="flat" cmpd="sng" algn="ctr">
          <a:solidFill>
            <a:schemeClr val="accent1">
              <a:shade val="80000"/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3B3964D1-74B3-4932-AFEE-48CB833C8A05}">
      <dsp:nvSpPr>
        <dsp:cNvPr id="0" name=""/>
        <dsp:cNvSpPr/>
      </dsp:nvSpPr>
      <dsp:spPr>
        <a:xfrm>
          <a:off x="7929167" y="1964245"/>
          <a:ext cx="115067" cy="324063"/>
        </a:xfrm>
        <a:custGeom>
          <a:avLst/>
          <a:gdLst/>
          <a:ahLst/>
          <a:cxnLst/>
          <a:rect l="0" t="0" r="0" b="0"/>
          <a:pathLst>
            <a:path>
              <a:moveTo>
                <a:pt x="115067" y="0"/>
              </a:moveTo>
              <a:lnTo>
                <a:pt x="115067" y="324063"/>
              </a:lnTo>
              <a:lnTo>
                <a:pt x="0" y="324063"/>
              </a:lnTo>
            </a:path>
          </a:pathLst>
        </a:custGeom>
        <a:noFill/>
        <a:ln w="12700" cap="flat" cmpd="sng" algn="ctr">
          <a:solidFill>
            <a:srgbClr val="0F3F6E"/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F57C2F4B-C067-4680-A7B7-D9851802FE53}">
      <dsp:nvSpPr>
        <dsp:cNvPr id="0" name=""/>
        <dsp:cNvSpPr/>
      </dsp:nvSpPr>
      <dsp:spPr>
        <a:xfrm>
          <a:off x="6522374" y="1235030"/>
          <a:ext cx="312002" cy="514128"/>
        </a:xfrm>
        <a:custGeom>
          <a:avLst/>
          <a:gdLst/>
          <a:ahLst/>
          <a:cxnLst/>
          <a:rect l="0" t="0" r="0" b="0"/>
          <a:pathLst>
            <a:path>
              <a:moveTo>
                <a:pt x="0" y="0"/>
              </a:moveTo>
              <a:lnTo>
                <a:pt x="0" y="514128"/>
              </a:lnTo>
              <a:lnTo>
                <a:pt x="312002" y="514128"/>
              </a:lnTo>
            </a:path>
          </a:pathLst>
        </a:custGeom>
        <a:noFill/>
        <a:ln w="12700" cap="flat" cmpd="sng" algn="ctr">
          <a:solidFill>
            <a:srgbClr val="0F3F6E"/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91837A93-777D-45CA-B45A-E26FBFC347D5}">
      <dsp:nvSpPr>
        <dsp:cNvPr id="0" name=""/>
        <dsp:cNvSpPr/>
      </dsp:nvSpPr>
      <dsp:spPr>
        <a:xfrm>
          <a:off x="5025807" y="1964245"/>
          <a:ext cx="111691" cy="940755"/>
        </a:xfrm>
        <a:custGeom>
          <a:avLst/>
          <a:gdLst/>
          <a:ahLst/>
          <a:cxnLst/>
          <a:rect l="0" t="0" r="0" b="0"/>
          <a:pathLst>
            <a:path>
              <a:moveTo>
                <a:pt x="0" y="0"/>
              </a:moveTo>
              <a:lnTo>
                <a:pt x="0" y="940755"/>
              </a:lnTo>
              <a:lnTo>
                <a:pt x="111691" y="940755"/>
              </a:lnTo>
            </a:path>
          </a:pathLst>
        </a:custGeom>
        <a:noFill/>
        <a:ln w="12700" cap="flat" cmpd="sng" algn="ctr">
          <a:solidFill>
            <a:schemeClr val="accent1">
              <a:shade val="80000"/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E1C348F2-A611-49DA-B4E4-939313F8F2E9}">
      <dsp:nvSpPr>
        <dsp:cNvPr id="0" name=""/>
        <dsp:cNvSpPr/>
      </dsp:nvSpPr>
      <dsp:spPr>
        <a:xfrm>
          <a:off x="5025807" y="1964245"/>
          <a:ext cx="125850" cy="323854"/>
        </a:xfrm>
        <a:custGeom>
          <a:avLst/>
          <a:gdLst/>
          <a:ahLst/>
          <a:cxnLst/>
          <a:rect l="0" t="0" r="0" b="0"/>
          <a:pathLst>
            <a:path>
              <a:moveTo>
                <a:pt x="0" y="0"/>
              </a:moveTo>
              <a:lnTo>
                <a:pt x="0" y="323854"/>
              </a:lnTo>
              <a:lnTo>
                <a:pt x="125850" y="323854"/>
              </a:lnTo>
            </a:path>
          </a:pathLst>
        </a:custGeom>
        <a:noFill/>
        <a:ln w="12700" cap="flat" cmpd="sng" algn="ctr">
          <a:solidFill>
            <a:srgbClr val="0F3F6E"/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B92F1F30-905C-4330-8DBC-155736132C72}">
      <dsp:nvSpPr>
        <dsp:cNvPr id="0" name=""/>
        <dsp:cNvSpPr/>
      </dsp:nvSpPr>
      <dsp:spPr>
        <a:xfrm>
          <a:off x="6235665" y="1235030"/>
          <a:ext cx="286709" cy="514128"/>
        </a:xfrm>
        <a:custGeom>
          <a:avLst/>
          <a:gdLst/>
          <a:ahLst/>
          <a:cxnLst/>
          <a:rect l="0" t="0" r="0" b="0"/>
          <a:pathLst>
            <a:path>
              <a:moveTo>
                <a:pt x="286709" y="0"/>
              </a:moveTo>
              <a:lnTo>
                <a:pt x="286709" y="514128"/>
              </a:lnTo>
              <a:lnTo>
                <a:pt x="0" y="514128"/>
              </a:lnTo>
            </a:path>
          </a:pathLst>
        </a:custGeom>
        <a:noFill/>
        <a:ln w="12700" cap="flat" cmpd="sng" algn="ctr">
          <a:solidFill>
            <a:srgbClr val="0F3F6E"/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6429DE6B-CADB-4973-A704-8FAADC77A910}">
      <dsp:nvSpPr>
        <dsp:cNvPr id="0" name=""/>
        <dsp:cNvSpPr/>
      </dsp:nvSpPr>
      <dsp:spPr>
        <a:xfrm>
          <a:off x="6424682" y="549349"/>
          <a:ext cx="97692" cy="163111"/>
        </a:xfrm>
        <a:custGeom>
          <a:avLst/>
          <a:gdLst/>
          <a:ahLst/>
          <a:cxnLst/>
          <a:rect l="0" t="0" r="0" b="0"/>
          <a:pathLst>
            <a:path>
              <a:moveTo>
                <a:pt x="0" y="0"/>
              </a:moveTo>
              <a:lnTo>
                <a:pt x="0" y="63534"/>
              </a:lnTo>
              <a:lnTo>
                <a:pt x="97692" y="63534"/>
              </a:lnTo>
              <a:lnTo>
                <a:pt x="97692" y="163111"/>
              </a:lnTo>
            </a:path>
          </a:pathLst>
        </a:custGeom>
        <a:noFill/>
        <a:ln w="12700" cap="flat" cmpd="sng" algn="ctr">
          <a:solidFill>
            <a:srgbClr val="0F3F6E"/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62F3A0C0-166F-4A45-B927-D8956AD23F7C}">
      <dsp:nvSpPr>
        <dsp:cNvPr id="0" name=""/>
        <dsp:cNvSpPr/>
      </dsp:nvSpPr>
      <dsp:spPr>
        <a:xfrm>
          <a:off x="2928464" y="1238486"/>
          <a:ext cx="238426" cy="1421432"/>
        </a:xfrm>
        <a:custGeom>
          <a:avLst/>
          <a:gdLst/>
          <a:ahLst/>
          <a:cxnLst/>
          <a:rect l="0" t="0" r="0" b="0"/>
          <a:pathLst>
            <a:path>
              <a:moveTo>
                <a:pt x="238426" y="0"/>
              </a:moveTo>
              <a:lnTo>
                <a:pt x="238426" y="1421432"/>
              </a:lnTo>
              <a:lnTo>
                <a:pt x="0" y="1421432"/>
              </a:lnTo>
            </a:path>
          </a:pathLst>
        </a:custGeom>
        <a:noFill/>
        <a:ln w="12700" cap="flat" cmpd="sng" algn="ctr">
          <a:solidFill>
            <a:srgbClr val="0F3F6E"/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CA718A92-B2F3-403C-8AF8-A94DD6070C84}">
      <dsp:nvSpPr>
        <dsp:cNvPr id="0" name=""/>
        <dsp:cNvSpPr/>
      </dsp:nvSpPr>
      <dsp:spPr>
        <a:xfrm>
          <a:off x="3166891" y="1238486"/>
          <a:ext cx="184114" cy="984195"/>
        </a:xfrm>
        <a:custGeom>
          <a:avLst/>
          <a:gdLst/>
          <a:ahLst/>
          <a:cxnLst/>
          <a:rect l="0" t="0" r="0" b="0"/>
          <a:pathLst>
            <a:path>
              <a:moveTo>
                <a:pt x="0" y="0"/>
              </a:moveTo>
              <a:lnTo>
                <a:pt x="0" y="984195"/>
              </a:lnTo>
              <a:lnTo>
                <a:pt x="184114" y="984195"/>
              </a:lnTo>
            </a:path>
          </a:pathLst>
        </a:custGeom>
        <a:noFill/>
        <a:ln w="12700" cap="flat" cmpd="sng" algn="ctr">
          <a:solidFill>
            <a:srgbClr val="0F3F6E"/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E61382CD-5119-410C-90F7-8E96EDC610C8}">
      <dsp:nvSpPr>
        <dsp:cNvPr id="0" name=""/>
        <dsp:cNvSpPr/>
      </dsp:nvSpPr>
      <dsp:spPr>
        <a:xfrm>
          <a:off x="3166891" y="1238486"/>
          <a:ext cx="189035" cy="427097"/>
        </a:xfrm>
        <a:custGeom>
          <a:avLst/>
          <a:gdLst/>
          <a:ahLst/>
          <a:cxnLst/>
          <a:rect l="0" t="0" r="0" b="0"/>
          <a:pathLst>
            <a:path>
              <a:moveTo>
                <a:pt x="0" y="0"/>
              </a:moveTo>
              <a:lnTo>
                <a:pt x="0" y="427097"/>
              </a:lnTo>
              <a:lnTo>
                <a:pt x="189035" y="427097"/>
              </a:lnTo>
            </a:path>
          </a:pathLst>
        </a:custGeom>
        <a:noFill/>
        <a:ln w="12700" cap="flat" cmpd="sng" algn="ctr">
          <a:solidFill>
            <a:srgbClr val="0F3F6E"/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40AF65BA-3F29-473F-B785-3BB70B5ADA06}">
      <dsp:nvSpPr>
        <dsp:cNvPr id="0" name=""/>
        <dsp:cNvSpPr/>
      </dsp:nvSpPr>
      <dsp:spPr>
        <a:xfrm>
          <a:off x="3940475" y="3094843"/>
          <a:ext cx="91440" cy="440507"/>
        </a:xfrm>
        <a:custGeom>
          <a:avLst/>
          <a:gdLst/>
          <a:ahLst/>
          <a:cxnLst/>
          <a:rect l="0" t="0" r="0" b="0"/>
          <a:pathLst>
            <a:path>
              <a:moveTo>
                <a:pt x="135055" y="0"/>
              </a:moveTo>
              <a:lnTo>
                <a:pt x="135055" y="440507"/>
              </a:lnTo>
              <a:lnTo>
                <a:pt x="45720" y="440507"/>
              </a:lnTo>
            </a:path>
          </a:pathLst>
        </a:custGeom>
        <a:noFill/>
        <a:ln w="12700" cap="flat" cmpd="sng" algn="ctr">
          <a:solidFill>
            <a:srgbClr val="0F3F6E"/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BAC01B2A-7775-4814-9FD0-6D93601EEA0F}">
      <dsp:nvSpPr>
        <dsp:cNvPr id="0" name=""/>
        <dsp:cNvSpPr/>
      </dsp:nvSpPr>
      <dsp:spPr>
        <a:xfrm>
          <a:off x="3166891" y="1238486"/>
          <a:ext cx="204110" cy="1628739"/>
        </a:xfrm>
        <a:custGeom>
          <a:avLst/>
          <a:gdLst/>
          <a:ahLst/>
          <a:cxnLst/>
          <a:rect l="0" t="0" r="0" b="0"/>
          <a:pathLst>
            <a:path>
              <a:moveTo>
                <a:pt x="0" y="0"/>
              </a:moveTo>
              <a:lnTo>
                <a:pt x="0" y="1628739"/>
              </a:lnTo>
              <a:lnTo>
                <a:pt x="204110" y="1628739"/>
              </a:lnTo>
            </a:path>
          </a:pathLst>
        </a:custGeom>
        <a:noFill/>
        <a:ln w="12700" cap="flat" cmpd="sng" algn="ctr">
          <a:solidFill>
            <a:srgbClr val="004B87"/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B01160E9-9537-4BF4-8EE5-5DD752790C3E}">
      <dsp:nvSpPr>
        <dsp:cNvPr id="0" name=""/>
        <dsp:cNvSpPr/>
      </dsp:nvSpPr>
      <dsp:spPr>
        <a:xfrm>
          <a:off x="3810332" y="549349"/>
          <a:ext cx="2614349" cy="166568"/>
        </a:xfrm>
        <a:custGeom>
          <a:avLst/>
          <a:gdLst/>
          <a:ahLst/>
          <a:cxnLst/>
          <a:rect l="0" t="0" r="0" b="0"/>
          <a:pathLst>
            <a:path>
              <a:moveTo>
                <a:pt x="2614349" y="0"/>
              </a:moveTo>
              <a:lnTo>
                <a:pt x="2614349" y="66991"/>
              </a:lnTo>
              <a:lnTo>
                <a:pt x="0" y="66991"/>
              </a:lnTo>
              <a:lnTo>
                <a:pt x="0" y="166568"/>
              </a:lnTo>
            </a:path>
          </a:pathLst>
        </a:custGeom>
        <a:noFill/>
        <a:ln w="12700" cap="flat" cmpd="sng" algn="ctr">
          <a:solidFill>
            <a:srgbClr val="0F3F6E"/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4D1293D8-B037-4A52-A493-4C6CAF8B0C21}">
      <dsp:nvSpPr>
        <dsp:cNvPr id="0" name=""/>
        <dsp:cNvSpPr/>
      </dsp:nvSpPr>
      <dsp:spPr>
        <a:xfrm>
          <a:off x="1008302" y="1233659"/>
          <a:ext cx="228347" cy="495367"/>
        </a:xfrm>
        <a:custGeom>
          <a:avLst/>
          <a:gdLst/>
          <a:ahLst/>
          <a:cxnLst/>
          <a:rect l="0" t="0" r="0" b="0"/>
          <a:pathLst>
            <a:path>
              <a:moveTo>
                <a:pt x="0" y="0"/>
              </a:moveTo>
              <a:lnTo>
                <a:pt x="0" y="495367"/>
              </a:lnTo>
              <a:lnTo>
                <a:pt x="228347" y="495367"/>
              </a:lnTo>
            </a:path>
          </a:pathLst>
        </a:custGeom>
        <a:noFill/>
        <a:ln w="12700" cap="flat" cmpd="sng" algn="ctr">
          <a:solidFill>
            <a:srgbClr val="0F3F6E"/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775686F1-A6B7-484F-BE2B-5DB406FB7FFE}">
      <dsp:nvSpPr>
        <dsp:cNvPr id="0" name=""/>
        <dsp:cNvSpPr/>
      </dsp:nvSpPr>
      <dsp:spPr>
        <a:xfrm>
          <a:off x="1651573" y="549349"/>
          <a:ext cx="4773108" cy="161741"/>
        </a:xfrm>
        <a:custGeom>
          <a:avLst/>
          <a:gdLst/>
          <a:ahLst/>
          <a:cxnLst/>
          <a:rect l="0" t="0" r="0" b="0"/>
          <a:pathLst>
            <a:path>
              <a:moveTo>
                <a:pt x="4773108" y="0"/>
              </a:moveTo>
              <a:lnTo>
                <a:pt x="4773108" y="62163"/>
              </a:lnTo>
              <a:lnTo>
                <a:pt x="0" y="62163"/>
              </a:lnTo>
              <a:lnTo>
                <a:pt x="0" y="161741"/>
              </a:lnTo>
            </a:path>
          </a:pathLst>
        </a:custGeom>
        <a:noFill/>
        <a:ln w="12700" cap="flat" cmpd="sng" algn="ctr">
          <a:solidFill>
            <a:srgbClr val="0F3F6E"/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062C6AC2-5B56-4237-A204-35A56E55C160}">
      <dsp:nvSpPr>
        <dsp:cNvPr id="0" name=""/>
        <dsp:cNvSpPr/>
      </dsp:nvSpPr>
      <dsp:spPr>
        <a:xfrm>
          <a:off x="5601977" y="0"/>
          <a:ext cx="1645408" cy="549349"/>
        </a:xfrm>
        <a:prstGeom prst="rect">
          <a:avLst/>
        </a:prstGeom>
        <a:solidFill>
          <a:srgbClr val="008675"/>
        </a:solidFill>
        <a:ln w="12700" cap="flat" cmpd="sng" algn="ctr">
          <a:solidFill>
            <a:srgbClr val="004B87"/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5080" tIns="5080" rIns="5080" bIns="5080" numCol="1" spcCol="1270" anchor="ctr" anchorCtr="0">
          <a:noAutofit/>
        </a:bodyPr>
        <a:lstStyle/>
        <a:p>
          <a:pPr marL="0" lvl="0" indent="0" algn="ctr" defTabSz="355600">
            <a:lnSpc>
              <a:spcPct val="8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800" b="1" kern="1200" dirty="0">
              <a:solidFill>
                <a:schemeClr val="bg1"/>
              </a:solidFill>
              <a:latin typeface="Montserrat" pitchFamily="2" charset="0"/>
              <a:cs typeface="Segoe UI" panose="020B0502040204020203" pitchFamily="34" charset="0"/>
            </a:rPr>
            <a:t>Zach </a:t>
          </a:r>
          <a:r>
            <a:rPr lang="en-US" sz="800" b="1" kern="1200" dirty="0" err="1">
              <a:solidFill>
                <a:schemeClr val="bg1"/>
              </a:solidFill>
              <a:latin typeface="Montserrat" pitchFamily="2" charset="0"/>
              <a:cs typeface="Segoe UI" panose="020B0502040204020203" pitchFamily="34" charset="0"/>
            </a:rPr>
            <a:t>Trogdon</a:t>
          </a:r>
          <a:endParaRPr lang="en-US" sz="800" b="1" kern="1200" dirty="0">
            <a:solidFill>
              <a:schemeClr val="bg1"/>
            </a:solidFill>
            <a:latin typeface="Montserrat" pitchFamily="2" charset="0"/>
            <a:cs typeface="Segoe UI" panose="020B0502040204020203" pitchFamily="34" charset="0"/>
          </a:endParaRPr>
        </a:p>
        <a:p>
          <a:pPr marL="0" lvl="0" indent="0" algn="ctr" defTabSz="355600">
            <a:lnSpc>
              <a:spcPct val="8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700" kern="1200" dirty="0">
              <a:solidFill>
                <a:schemeClr val="bg1"/>
              </a:solidFill>
              <a:latin typeface="Georgia" panose="02040502050405020303" pitchFamily="18" charset="0"/>
              <a:cs typeface="Segoe UI" panose="020B0502040204020203" pitchFamily="34" charset="0"/>
            </a:rPr>
            <a:t>Chief of Public Transportation (#00029)</a:t>
          </a:r>
        </a:p>
      </dsp:txBody>
      <dsp:txXfrm>
        <a:off x="5601977" y="0"/>
        <a:ext cx="1645408" cy="549349"/>
      </dsp:txXfrm>
    </dsp:sp>
    <dsp:sp modelId="{0C3A18F1-EE67-44A8-9A2E-C1ADC65EFF8B}">
      <dsp:nvSpPr>
        <dsp:cNvPr id="0" name=""/>
        <dsp:cNvSpPr/>
      </dsp:nvSpPr>
      <dsp:spPr>
        <a:xfrm>
          <a:off x="847485" y="711091"/>
          <a:ext cx="1608176" cy="522568"/>
        </a:xfrm>
        <a:prstGeom prst="rect">
          <a:avLst/>
        </a:prstGeom>
        <a:solidFill>
          <a:srgbClr val="0085AD"/>
        </a:solidFill>
        <a:ln w="12700" cap="flat" cmpd="sng" algn="ctr">
          <a:solidFill>
            <a:srgbClr val="008675"/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5080" tIns="5080" rIns="5080" bIns="5080" numCol="1" spcCol="1270" anchor="ctr" anchorCtr="0">
          <a:noAutofit/>
        </a:bodyPr>
        <a:lstStyle/>
        <a:p>
          <a:pPr marL="0" lvl="0" indent="0" algn="ctr" defTabSz="3556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800" b="1" kern="1200" dirty="0">
              <a:latin typeface="Montserrat" pitchFamily="2" charset="0"/>
              <a:cs typeface="Segoe UI" panose="020B0502040204020203" pitchFamily="34" charset="0"/>
            </a:rPr>
            <a:t>Alan Saunders</a:t>
          </a:r>
        </a:p>
        <a:p>
          <a:pPr marL="0" lvl="0" indent="0" algn="ctr" defTabSz="3556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700" kern="1200" dirty="0">
              <a:latin typeface="Georgia" panose="02040502050405020303" pitchFamily="18" charset="0"/>
              <a:cs typeface="Segoe UI" panose="020B0502040204020203" pitchFamily="34" charset="0"/>
            </a:rPr>
            <a:t>Engineering Manager (#00151)</a:t>
          </a:r>
        </a:p>
      </dsp:txBody>
      <dsp:txXfrm>
        <a:off x="847485" y="711091"/>
        <a:ext cx="1608176" cy="522568"/>
      </dsp:txXfrm>
    </dsp:sp>
    <dsp:sp modelId="{686DC13F-CC78-485B-BC2E-C76BFF43DA92}">
      <dsp:nvSpPr>
        <dsp:cNvPr id="0" name=""/>
        <dsp:cNvSpPr/>
      </dsp:nvSpPr>
      <dsp:spPr>
        <a:xfrm>
          <a:off x="1236650" y="1501409"/>
          <a:ext cx="1409059" cy="455235"/>
        </a:xfrm>
        <a:prstGeom prst="rect">
          <a:avLst/>
        </a:prstGeom>
        <a:noFill/>
        <a:ln w="12700" cap="flat" cmpd="sng" algn="ctr">
          <a:solidFill>
            <a:srgbClr val="0085AD"/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5080" tIns="5080" rIns="5080" bIns="5080" numCol="1" spcCol="1270" anchor="ctr" anchorCtr="0">
          <a:noAutofit/>
        </a:bodyPr>
        <a:lstStyle/>
        <a:p>
          <a:pPr marL="0" lvl="0" indent="0" algn="ctr" defTabSz="355600">
            <a:lnSpc>
              <a:spcPct val="80000"/>
            </a:lnSpc>
            <a:spcBef>
              <a:spcPct val="0"/>
            </a:spcBef>
            <a:spcAft>
              <a:spcPts val="200"/>
            </a:spcAft>
            <a:buNone/>
          </a:pPr>
          <a:r>
            <a:rPr lang="fr-FR" sz="800" b="1" kern="1200" dirty="0">
              <a:solidFill>
                <a:srgbClr val="004B87"/>
              </a:solidFill>
              <a:latin typeface="Montserrat" pitchFamily="2" charset="0"/>
              <a:cs typeface="Segoe UI" panose="020B0502040204020203" pitchFamily="34" charset="0"/>
            </a:rPr>
            <a:t>Bethel </a:t>
          </a:r>
          <a:r>
            <a:rPr lang="fr-FR" sz="800" b="1" kern="1200" dirty="0" err="1">
              <a:solidFill>
                <a:srgbClr val="004B87"/>
              </a:solidFill>
              <a:latin typeface="Montserrat" pitchFamily="2" charset="0"/>
              <a:cs typeface="Segoe UI" panose="020B0502040204020203" pitchFamily="34" charset="0"/>
            </a:rPr>
            <a:t>Kefyalew</a:t>
          </a:r>
          <a:endParaRPr lang="fr-FR" sz="800" b="1" kern="1200" dirty="0">
            <a:solidFill>
              <a:srgbClr val="004B87"/>
            </a:solidFill>
            <a:latin typeface="Montserrat" pitchFamily="2" charset="0"/>
            <a:cs typeface="Segoe UI" panose="020B0502040204020203" pitchFamily="34" charset="0"/>
          </a:endParaRPr>
        </a:p>
        <a:p>
          <a:pPr marL="0" lvl="0" indent="0" algn="ctr" defTabSz="355600">
            <a:lnSpc>
              <a:spcPct val="80000"/>
            </a:lnSpc>
            <a:spcBef>
              <a:spcPct val="0"/>
            </a:spcBef>
            <a:spcAft>
              <a:spcPts val="200"/>
            </a:spcAft>
            <a:buNone/>
          </a:pPr>
          <a:r>
            <a:rPr lang="fr-FR" sz="700" kern="1200" dirty="0">
              <a:solidFill>
                <a:srgbClr val="004B87"/>
              </a:solidFill>
              <a:latin typeface="Georgia" panose="02040502050405020303" pitchFamily="18" charset="0"/>
              <a:cs typeface="Segoe UI" panose="020B0502040204020203" pitchFamily="34" charset="0"/>
            </a:rPr>
            <a:t>Rail and Transit </a:t>
          </a:r>
          <a:r>
            <a:rPr lang="fr-FR" sz="700" kern="1200" dirty="0" err="1">
              <a:solidFill>
                <a:srgbClr val="004B87"/>
              </a:solidFill>
              <a:latin typeface="Georgia" panose="02040502050405020303" pitchFamily="18" charset="0"/>
              <a:cs typeface="Segoe UI" panose="020B0502040204020203" pitchFamily="34" charset="0"/>
            </a:rPr>
            <a:t>Engineer</a:t>
          </a:r>
          <a:r>
            <a:rPr lang="fr-FR" sz="700" kern="1200" dirty="0">
              <a:solidFill>
                <a:srgbClr val="004B87"/>
              </a:solidFill>
              <a:latin typeface="Georgia" panose="02040502050405020303" pitchFamily="18" charset="0"/>
              <a:cs typeface="Segoe UI" panose="020B0502040204020203" pitchFamily="34" charset="0"/>
            </a:rPr>
            <a:t> (#00052)</a:t>
          </a:r>
        </a:p>
      </dsp:txBody>
      <dsp:txXfrm>
        <a:off x="1236650" y="1501409"/>
        <a:ext cx="1409059" cy="455235"/>
      </dsp:txXfrm>
    </dsp:sp>
    <dsp:sp modelId="{C8627ADA-3563-426B-9136-015BD5ACD9E3}">
      <dsp:nvSpPr>
        <dsp:cNvPr id="0" name=""/>
        <dsp:cNvSpPr/>
      </dsp:nvSpPr>
      <dsp:spPr>
        <a:xfrm>
          <a:off x="3006030" y="715918"/>
          <a:ext cx="1608603" cy="522568"/>
        </a:xfrm>
        <a:prstGeom prst="rect">
          <a:avLst/>
        </a:prstGeom>
        <a:solidFill>
          <a:srgbClr val="0085AD"/>
        </a:solidFill>
        <a:ln w="12700" cap="flat" cmpd="sng" algn="ctr">
          <a:solidFill>
            <a:srgbClr val="008675"/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5080" tIns="5080" rIns="5080" bIns="5080" numCol="1" spcCol="1270" anchor="ctr" anchorCtr="0">
          <a:noAutofit/>
        </a:bodyPr>
        <a:lstStyle/>
        <a:p>
          <a:pPr marL="0" lvl="0" indent="0" algn="ctr" defTabSz="355600">
            <a:lnSpc>
              <a:spcPct val="8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800" b="1" kern="1200" dirty="0">
              <a:solidFill>
                <a:schemeClr val="bg1"/>
              </a:solidFill>
              <a:latin typeface="Montserrat" pitchFamily="2" charset="0"/>
              <a:cs typeface="Segoe UI" panose="020B0502040204020203" pitchFamily="34" charset="0"/>
            </a:rPr>
            <a:t>Todd Horsley</a:t>
          </a:r>
        </a:p>
        <a:p>
          <a:pPr marL="0" lvl="0" indent="0" algn="ctr" defTabSz="355600">
            <a:lnSpc>
              <a:spcPct val="90000"/>
            </a:lnSpc>
            <a:spcBef>
              <a:spcPct val="0"/>
            </a:spcBef>
            <a:spcAft>
              <a:spcPts val="0"/>
            </a:spcAft>
            <a:buNone/>
          </a:pPr>
          <a:r>
            <a:rPr lang="en-US" sz="700" kern="1200" dirty="0">
              <a:solidFill>
                <a:schemeClr val="bg1"/>
              </a:solidFill>
              <a:latin typeface="Georgia" panose="02040502050405020303" pitchFamily="18" charset="0"/>
              <a:cs typeface="Segoe UI" panose="020B0502040204020203" pitchFamily="34" charset="0"/>
            </a:rPr>
            <a:t>Director of Northern Virginia </a:t>
          </a:r>
        </a:p>
        <a:p>
          <a:pPr marL="0" lvl="0" indent="0" algn="ctr" defTabSz="355600">
            <a:lnSpc>
              <a:spcPct val="90000"/>
            </a:lnSpc>
            <a:spcBef>
              <a:spcPct val="0"/>
            </a:spcBef>
            <a:spcAft>
              <a:spcPts val="0"/>
            </a:spcAft>
            <a:buNone/>
          </a:pPr>
          <a:r>
            <a:rPr lang="en-US" sz="700" kern="1200" dirty="0">
              <a:solidFill>
                <a:schemeClr val="bg1"/>
              </a:solidFill>
              <a:latin typeface="Georgia" panose="02040502050405020303" pitchFamily="18" charset="0"/>
              <a:cs typeface="Segoe UI" panose="020B0502040204020203" pitchFamily="34" charset="0"/>
            </a:rPr>
            <a:t>Transit Programs (#00005)</a:t>
          </a:r>
        </a:p>
      </dsp:txBody>
      <dsp:txXfrm>
        <a:off x="3006030" y="715918"/>
        <a:ext cx="1608603" cy="522568"/>
      </dsp:txXfrm>
    </dsp:sp>
    <dsp:sp modelId="{7F4CBA8E-DA85-44F6-B5D5-342E53ACA466}">
      <dsp:nvSpPr>
        <dsp:cNvPr id="0" name=""/>
        <dsp:cNvSpPr/>
      </dsp:nvSpPr>
      <dsp:spPr>
        <a:xfrm>
          <a:off x="3371001" y="2639608"/>
          <a:ext cx="1409059" cy="455235"/>
        </a:xfrm>
        <a:prstGeom prst="rect">
          <a:avLst/>
        </a:prstGeom>
        <a:noFill/>
        <a:ln w="12700" cap="flat" cmpd="sng" algn="ctr">
          <a:solidFill>
            <a:srgbClr val="0085AD"/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5080" tIns="5080" rIns="5080" bIns="5080" numCol="1" spcCol="1270" anchor="ctr" anchorCtr="0">
          <a:noAutofit/>
        </a:bodyPr>
        <a:lstStyle/>
        <a:p>
          <a:pPr marL="0" lvl="0" indent="0" algn="ctr" defTabSz="355600">
            <a:lnSpc>
              <a:spcPct val="80000"/>
            </a:lnSpc>
            <a:spcBef>
              <a:spcPct val="0"/>
            </a:spcBef>
            <a:spcAft>
              <a:spcPts val="200"/>
            </a:spcAft>
            <a:buNone/>
          </a:pPr>
          <a:r>
            <a:rPr lang="en-US" sz="800" b="1" kern="1200" dirty="0">
              <a:solidFill>
                <a:srgbClr val="004B87"/>
              </a:solidFill>
              <a:latin typeface="Montserrat" pitchFamily="2" charset="0"/>
              <a:cs typeface="Segoe UI" panose="020B0502040204020203" pitchFamily="34" charset="0"/>
            </a:rPr>
            <a:t>Amy </a:t>
          </a:r>
          <a:r>
            <a:rPr lang="en-US" sz="800" b="1" kern="1200" dirty="0" err="1">
              <a:solidFill>
                <a:srgbClr val="004B87"/>
              </a:solidFill>
              <a:latin typeface="Montserrat" pitchFamily="2" charset="0"/>
              <a:cs typeface="Segoe UI" panose="020B0502040204020203" pitchFamily="34" charset="0"/>
            </a:rPr>
            <a:t>Garbarini</a:t>
          </a:r>
          <a:endParaRPr lang="en-US" sz="800" b="1" kern="1200" dirty="0">
            <a:solidFill>
              <a:srgbClr val="004B87"/>
            </a:solidFill>
            <a:latin typeface="Montserrat" pitchFamily="2" charset="0"/>
            <a:cs typeface="Segoe UI" panose="020B0502040204020203" pitchFamily="34" charset="0"/>
          </a:endParaRPr>
        </a:p>
        <a:p>
          <a:pPr marL="0" lvl="0" indent="0" algn="ctr" defTabSz="355600">
            <a:lnSpc>
              <a:spcPct val="80000"/>
            </a:lnSpc>
            <a:spcBef>
              <a:spcPct val="0"/>
            </a:spcBef>
            <a:spcAft>
              <a:spcPts val="200"/>
            </a:spcAft>
            <a:buNone/>
          </a:pPr>
          <a:r>
            <a:rPr lang="en-US" sz="700" b="0" kern="1200" dirty="0">
              <a:solidFill>
                <a:srgbClr val="004B87"/>
              </a:solidFill>
              <a:latin typeface="Georgia" panose="02040502050405020303" pitchFamily="18" charset="0"/>
              <a:cs typeface="Segoe UI" panose="020B0502040204020203" pitchFamily="34" charset="0"/>
            </a:rPr>
            <a:t>Northern Virginia Manager of  Transit Planning (#00038)</a:t>
          </a:r>
        </a:p>
      </dsp:txBody>
      <dsp:txXfrm>
        <a:off x="3371001" y="2639608"/>
        <a:ext cx="1409059" cy="455235"/>
      </dsp:txXfrm>
    </dsp:sp>
    <dsp:sp modelId="{829F4159-40C9-44F5-8B26-7AA973330A24}">
      <dsp:nvSpPr>
        <dsp:cNvPr id="0" name=""/>
        <dsp:cNvSpPr/>
      </dsp:nvSpPr>
      <dsp:spPr>
        <a:xfrm>
          <a:off x="2727944" y="3331017"/>
          <a:ext cx="1258251" cy="408665"/>
        </a:xfrm>
        <a:prstGeom prst="rect">
          <a:avLst/>
        </a:prstGeom>
        <a:noFill/>
        <a:ln w="12700" cap="flat" cmpd="sng" algn="ctr">
          <a:solidFill>
            <a:srgbClr val="00C1D5"/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5080" tIns="5080" rIns="5080" bIns="5080" numCol="1" spcCol="1270" anchor="ctr" anchorCtr="0">
          <a:noAutofit/>
        </a:bodyPr>
        <a:lstStyle/>
        <a:p>
          <a:pPr marL="0" lvl="0" indent="0" algn="ctr" defTabSz="355600">
            <a:lnSpc>
              <a:spcPct val="80000"/>
            </a:lnSpc>
            <a:spcBef>
              <a:spcPct val="0"/>
            </a:spcBef>
            <a:spcAft>
              <a:spcPts val="200"/>
            </a:spcAft>
            <a:buFont typeface="Arial" panose="020B0604020202020204" pitchFamily="34" charset="0"/>
            <a:buNone/>
          </a:pPr>
          <a:r>
            <a:rPr lang="en-US" sz="800" b="1" kern="1200" dirty="0">
              <a:solidFill>
                <a:srgbClr val="004B87"/>
              </a:solidFill>
              <a:latin typeface="Montserrat" pitchFamily="2" charset="0"/>
              <a:cs typeface="Segoe UI" panose="020B0502040204020203" pitchFamily="34" charset="0"/>
            </a:rPr>
            <a:t>Vacant</a:t>
          </a:r>
          <a:endParaRPr lang="en-US" sz="700" b="1" kern="1200" dirty="0">
            <a:solidFill>
              <a:srgbClr val="004B87"/>
            </a:solidFill>
            <a:latin typeface="+mn-lt"/>
            <a:cs typeface="Segoe UI" panose="020B0502040204020203" pitchFamily="34" charset="0"/>
          </a:endParaRPr>
        </a:p>
        <a:p>
          <a:pPr marL="0" lvl="0" indent="0" algn="ctr" defTabSz="355600">
            <a:lnSpc>
              <a:spcPct val="80000"/>
            </a:lnSpc>
            <a:spcBef>
              <a:spcPct val="0"/>
            </a:spcBef>
            <a:spcAft>
              <a:spcPts val="200"/>
            </a:spcAft>
            <a:buFont typeface="Arial" panose="020B0604020202020204" pitchFamily="34" charset="0"/>
            <a:buNone/>
          </a:pPr>
          <a:r>
            <a:rPr lang="en-US" sz="700" kern="1200" dirty="0">
              <a:solidFill>
                <a:srgbClr val="004B87"/>
              </a:solidFill>
              <a:latin typeface="Georgia" panose="02040502050405020303" pitchFamily="18" charset="0"/>
              <a:cs typeface="Segoe UI" panose="020B0502040204020203" pitchFamily="34" charset="0"/>
            </a:rPr>
            <a:t>NOVA Transit Planner (#00043)</a:t>
          </a:r>
        </a:p>
      </dsp:txBody>
      <dsp:txXfrm>
        <a:off x="2727944" y="3331017"/>
        <a:ext cx="1258251" cy="408665"/>
      </dsp:txXfrm>
    </dsp:sp>
    <dsp:sp modelId="{DDF5AFCF-7AC1-45EE-B6CF-ED9AABCA495E}">
      <dsp:nvSpPr>
        <dsp:cNvPr id="0" name=""/>
        <dsp:cNvSpPr/>
      </dsp:nvSpPr>
      <dsp:spPr>
        <a:xfrm>
          <a:off x="3355927" y="1450496"/>
          <a:ext cx="1409059" cy="430174"/>
        </a:xfrm>
        <a:prstGeom prst="rect">
          <a:avLst/>
        </a:prstGeom>
        <a:noFill/>
        <a:ln w="12700" cap="flat" cmpd="sng" algn="ctr">
          <a:solidFill>
            <a:srgbClr val="0085AD"/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5080" tIns="5080" rIns="5080" bIns="5080" numCol="1" spcCol="1270" anchor="ctr" anchorCtr="0">
          <a:noAutofit/>
        </a:bodyPr>
        <a:lstStyle/>
        <a:p>
          <a:pPr marL="0" lvl="0" indent="0" algn="ctr" defTabSz="355600">
            <a:lnSpc>
              <a:spcPct val="80000"/>
            </a:lnSpc>
            <a:spcBef>
              <a:spcPct val="0"/>
            </a:spcBef>
            <a:spcAft>
              <a:spcPts val="200"/>
            </a:spcAft>
            <a:buNone/>
          </a:pPr>
          <a:r>
            <a:rPr lang="en-US" sz="800" b="1" kern="1200" dirty="0">
              <a:solidFill>
                <a:srgbClr val="004B87"/>
              </a:solidFill>
              <a:latin typeface="Montserrat" pitchFamily="2" charset="0"/>
              <a:cs typeface="Segoe UI" panose="020B0502040204020203" pitchFamily="34" charset="0"/>
            </a:rPr>
            <a:t>Mike </a:t>
          </a:r>
          <a:r>
            <a:rPr lang="en-US" sz="800" b="1" kern="1200" dirty="0" err="1">
              <a:solidFill>
                <a:srgbClr val="004B87"/>
              </a:solidFill>
              <a:latin typeface="Montserrat" pitchFamily="2" charset="0"/>
              <a:cs typeface="Segoe UI" panose="020B0502040204020203" pitchFamily="34" charset="0"/>
            </a:rPr>
            <a:t>Mucha</a:t>
          </a:r>
          <a:endParaRPr lang="en-US" sz="800" b="1" kern="1200" dirty="0">
            <a:solidFill>
              <a:srgbClr val="004B87"/>
            </a:solidFill>
            <a:latin typeface="Montserrat" pitchFamily="2" charset="0"/>
            <a:cs typeface="Segoe UI" panose="020B0502040204020203" pitchFamily="34" charset="0"/>
          </a:endParaRPr>
        </a:p>
        <a:p>
          <a:pPr marL="0" lvl="0" indent="0" algn="ctr" defTabSz="355600">
            <a:lnSpc>
              <a:spcPct val="80000"/>
            </a:lnSpc>
            <a:spcBef>
              <a:spcPct val="0"/>
            </a:spcBef>
            <a:spcAft>
              <a:spcPts val="200"/>
            </a:spcAft>
            <a:buNone/>
          </a:pPr>
          <a:r>
            <a:rPr lang="en-US" sz="700" kern="1200" dirty="0">
              <a:solidFill>
                <a:srgbClr val="004B87"/>
              </a:solidFill>
              <a:latin typeface="Georgia" panose="02040502050405020303" pitchFamily="18" charset="0"/>
              <a:cs typeface="Segoe UI" panose="020B0502040204020203" pitchFamily="34" charset="0"/>
            </a:rPr>
            <a:t>NOVA Transit Programs Manager (#00006)</a:t>
          </a:r>
        </a:p>
      </dsp:txBody>
      <dsp:txXfrm>
        <a:off x="3355927" y="1450496"/>
        <a:ext cx="1409059" cy="430174"/>
      </dsp:txXfrm>
    </dsp:sp>
    <dsp:sp modelId="{B7494C6C-A293-48A2-9210-1820C9ABE7D4}">
      <dsp:nvSpPr>
        <dsp:cNvPr id="0" name=""/>
        <dsp:cNvSpPr/>
      </dsp:nvSpPr>
      <dsp:spPr>
        <a:xfrm>
          <a:off x="3351005" y="2007594"/>
          <a:ext cx="1409059" cy="430174"/>
        </a:xfrm>
        <a:prstGeom prst="rect">
          <a:avLst/>
        </a:prstGeom>
        <a:noFill/>
        <a:ln w="12700" cap="flat" cmpd="sng" algn="ctr">
          <a:solidFill>
            <a:srgbClr val="0085AD"/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5080" tIns="5080" rIns="5080" bIns="5080" numCol="1" spcCol="1270" anchor="ctr" anchorCtr="0">
          <a:noAutofit/>
        </a:bodyPr>
        <a:lstStyle/>
        <a:p>
          <a:pPr marL="0" lvl="0" indent="0" algn="ctr" defTabSz="355600">
            <a:lnSpc>
              <a:spcPct val="80000"/>
            </a:lnSpc>
            <a:spcBef>
              <a:spcPct val="0"/>
            </a:spcBef>
            <a:spcAft>
              <a:spcPts val="200"/>
            </a:spcAft>
            <a:buNone/>
          </a:pPr>
          <a:r>
            <a:rPr lang="en-US" sz="800" b="1" kern="1200">
              <a:solidFill>
                <a:srgbClr val="004B87"/>
              </a:solidFill>
              <a:latin typeface="Montserrat" pitchFamily="2" charset="0"/>
              <a:cs typeface="Segoe UI" panose="020B0502040204020203" pitchFamily="34" charset="0"/>
            </a:rPr>
            <a:t>Sarah Husain</a:t>
          </a:r>
          <a:endParaRPr lang="en-US" sz="800" b="1" kern="1200" dirty="0">
            <a:solidFill>
              <a:srgbClr val="004B87"/>
            </a:solidFill>
            <a:latin typeface="Montserrat" pitchFamily="2" charset="0"/>
            <a:cs typeface="Segoe UI" panose="020B0502040204020203" pitchFamily="34" charset="0"/>
          </a:endParaRPr>
        </a:p>
        <a:p>
          <a:pPr marL="0" lvl="0" indent="0" algn="ctr" defTabSz="355600">
            <a:lnSpc>
              <a:spcPct val="80000"/>
            </a:lnSpc>
            <a:spcBef>
              <a:spcPct val="0"/>
            </a:spcBef>
            <a:spcAft>
              <a:spcPts val="200"/>
            </a:spcAft>
            <a:buNone/>
          </a:pPr>
          <a:r>
            <a:rPr lang="en-US" sz="700" kern="1200" dirty="0">
              <a:solidFill>
                <a:srgbClr val="004B87"/>
              </a:solidFill>
              <a:latin typeface="Georgia" panose="02040502050405020303" pitchFamily="18" charset="0"/>
              <a:cs typeface="Segoe UI" panose="020B0502040204020203" pitchFamily="34" charset="0"/>
            </a:rPr>
            <a:t>NOVA Transit Programs Manager (#00019)</a:t>
          </a:r>
        </a:p>
      </dsp:txBody>
      <dsp:txXfrm>
        <a:off x="3351005" y="2007594"/>
        <a:ext cx="1409059" cy="430174"/>
      </dsp:txXfrm>
    </dsp:sp>
    <dsp:sp modelId="{78499290-9918-4EF3-A332-08C2BE9A987E}">
      <dsp:nvSpPr>
        <dsp:cNvPr id="0" name=""/>
        <dsp:cNvSpPr/>
      </dsp:nvSpPr>
      <dsp:spPr>
        <a:xfrm>
          <a:off x="1519405" y="2432302"/>
          <a:ext cx="1409059" cy="455235"/>
        </a:xfrm>
        <a:prstGeom prst="rect">
          <a:avLst/>
        </a:prstGeom>
        <a:noFill/>
        <a:ln w="12700" cap="flat" cmpd="sng" algn="ctr">
          <a:solidFill>
            <a:srgbClr val="0085AD"/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5080" tIns="5080" rIns="5080" bIns="5080" numCol="1" spcCol="1270" anchor="ctr" anchorCtr="0">
          <a:noAutofit/>
        </a:bodyPr>
        <a:lstStyle/>
        <a:p>
          <a:pPr marL="0" lvl="0" indent="0" algn="ctr" defTabSz="355600">
            <a:lnSpc>
              <a:spcPct val="80000"/>
            </a:lnSpc>
            <a:spcBef>
              <a:spcPct val="0"/>
            </a:spcBef>
            <a:spcAft>
              <a:spcPts val="50"/>
            </a:spcAft>
            <a:buNone/>
          </a:pPr>
          <a:r>
            <a:rPr lang="en-US" sz="800" b="1" kern="1200" dirty="0">
              <a:solidFill>
                <a:srgbClr val="004B87"/>
              </a:solidFill>
              <a:latin typeface="Montserrat" pitchFamily="2" charset="0"/>
              <a:cs typeface="Segoe UI" panose="020B0502040204020203" pitchFamily="34" charset="0"/>
            </a:rPr>
            <a:t>Jennifer Monaco</a:t>
          </a:r>
        </a:p>
        <a:p>
          <a:pPr marL="0" lvl="0" indent="0" algn="ctr" defTabSz="355600">
            <a:lnSpc>
              <a:spcPct val="80000"/>
            </a:lnSpc>
            <a:spcBef>
              <a:spcPct val="0"/>
            </a:spcBef>
            <a:spcAft>
              <a:spcPts val="200"/>
            </a:spcAft>
            <a:buNone/>
          </a:pPr>
          <a:r>
            <a:rPr lang="en-US" sz="700" kern="1200" dirty="0">
              <a:solidFill>
                <a:srgbClr val="004B87"/>
              </a:solidFill>
              <a:latin typeface="Georgia" panose="02040502050405020303" pitchFamily="18" charset="0"/>
              <a:cs typeface="Segoe UI" panose="020B0502040204020203" pitchFamily="34" charset="0"/>
            </a:rPr>
            <a:t>NOVA Senior Program Manager – Major Capital Investments (#00992)</a:t>
          </a:r>
        </a:p>
      </dsp:txBody>
      <dsp:txXfrm>
        <a:off x="1519405" y="2432302"/>
        <a:ext cx="1409059" cy="455235"/>
      </dsp:txXfrm>
    </dsp:sp>
    <dsp:sp modelId="{77CCC6B5-66EC-4E8A-A1A2-01DF35BDAFEC}">
      <dsp:nvSpPr>
        <dsp:cNvPr id="0" name=""/>
        <dsp:cNvSpPr/>
      </dsp:nvSpPr>
      <dsp:spPr>
        <a:xfrm>
          <a:off x="5718073" y="712461"/>
          <a:ext cx="1608603" cy="522568"/>
        </a:xfrm>
        <a:prstGeom prst="rect">
          <a:avLst/>
        </a:prstGeom>
        <a:solidFill>
          <a:srgbClr val="0085AD"/>
        </a:solidFill>
        <a:ln w="12700" cap="flat" cmpd="sng" algn="ctr">
          <a:solidFill>
            <a:srgbClr val="008675"/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5080" tIns="5080" rIns="5080" bIns="5080" numCol="1" spcCol="1270" anchor="ctr" anchorCtr="0">
          <a:noAutofit/>
        </a:bodyPr>
        <a:lstStyle/>
        <a:p>
          <a:pPr marL="0" lvl="0" indent="0" algn="ctr" defTabSz="355600">
            <a:lnSpc>
              <a:spcPct val="8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800" b="1" kern="1200" dirty="0">
              <a:solidFill>
                <a:schemeClr val="bg1"/>
              </a:solidFill>
              <a:latin typeface="Montserrat" pitchFamily="2" charset="0"/>
              <a:cs typeface="Segoe UI" panose="020B0502040204020203" pitchFamily="34" charset="0"/>
            </a:rPr>
            <a:t>Tiffany Dubinsky</a:t>
          </a:r>
        </a:p>
        <a:p>
          <a:pPr marL="0" lvl="0" indent="0" algn="ctr" defTabSz="355600">
            <a:lnSpc>
              <a:spcPct val="80000"/>
            </a:lnSpc>
            <a:spcBef>
              <a:spcPct val="0"/>
            </a:spcBef>
            <a:spcAft>
              <a:spcPts val="0"/>
            </a:spcAft>
            <a:buNone/>
          </a:pPr>
          <a:r>
            <a:rPr lang="en-US" sz="700" kern="1200" dirty="0">
              <a:solidFill>
                <a:schemeClr val="bg1"/>
              </a:solidFill>
              <a:latin typeface="Georgia" panose="02040502050405020303" pitchFamily="18" charset="0"/>
              <a:cs typeface="Segoe UI" panose="020B0502040204020203" pitchFamily="34" charset="0"/>
            </a:rPr>
            <a:t>Director of Transit Planning</a:t>
          </a:r>
        </a:p>
        <a:p>
          <a:pPr marL="0" lvl="0" indent="0" algn="ctr" defTabSz="355600">
            <a:lnSpc>
              <a:spcPct val="80000"/>
            </a:lnSpc>
            <a:spcBef>
              <a:spcPct val="0"/>
            </a:spcBef>
            <a:spcAft>
              <a:spcPts val="0"/>
            </a:spcAft>
            <a:buNone/>
          </a:pPr>
          <a:r>
            <a:rPr lang="en-US" sz="700" kern="1200" dirty="0">
              <a:solidFill>
                <a:schemeClr val="bg1"/>
              </a:solidFill>
              <a:latin typeface="Georgia" panose="02040502050405020303" pitchFamily="18" charset="0"/>
              <a:cs typeface="Segoe UI" panose="020B0502040204020203" pitchFamily="34" charset="0"/>
            </a:rPr>
            <a:t>(#00989)</a:t>
          </a:r>
        </a:p>
      </dsp:txBody>
      <dsp:txXfrm>
        <a:off x="5718073" y="712461"/>
        <a:ext cx="1608603" cy="522568"/>
      </dsp:txXfrm>
    </dsp:sp>
    <dsp:sp modelId="{DC6D00FE-CC77-4F86-A4B7-DC15C8A13021}">
      <dsp:nvSpPr>
        <dsp:cNvPr id="0" name=""/>
        <dsp:cNvSpPr/>
      </dsp:nvSpPr>
      <dsp:spPr>
        <a:xfrm>
          <a:off x="4891378" y="1534070"/>
          <a:ext cx="1344286" cy="430174"/>
        </a:xfrm>
        <a:prstGeom prst="rect">
          <a:avLst/>
        </a:prstGeom>
        <a:noFill/>
        <a:ln w="12700" cap="flat" cmpd="sng" algn="ctr">
          <a:solidFill>
            <a:srgbClr val="0085AD"/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5080" tIns="5080" rIns="5080" bIns="5080" numCol="1" spcCol="1270" anchor="ctr" anchorCtr="0">
          <a:noAutofit/>
        </a:bodyPr>
        <a:lstStyle/>
        <a:p>
          <a:pPr marL="0" lvl="0" indent="0" algn="ctr" defTabSz="355600">
            <a:lnSpc>
              <a:spcPct val="80000"/>
            </a:lnSpc>
            <a:spcBef>
              <a:spcPct val="0"/>
            </a:spcBef>
            <a:spcAft>
              <a:spcPts val="170"/>
            </a:spcAft>
            <a:buNone/>
          </a:pPr>
          <a:r>
            <a:rPr lang="en-US" sz="800" b="1" kern="1200" dirty="0">
              <a:solidFill>
                <a:srgbClr val="004B87"/>
              </a:solidFill>
              <a:latin typeface="Montserrat" pitchFamily="2" charset="0"/>
              <a:cs typeface="Segoe UI" panose="020B0502040204020203" pitchFamily="34" charset="0"/>
            </a:rPr>
            <a:t>Daniel </a:t>
          </a:r>
          <a:r>
            <a:rPr lang="en-US" sz="800" b="1" kern="1200" dirty="0" err="1">
              <a:solidFill>
                <a:srgbClr val="004B87"/>
              </a:solidFill>
              <a:latin typeface="Montserrat" pitchFamily="2" charset="0"/>
              <a:cs typeface="Segoe UI" panose="020B0502040204020203" pitchFamily="34" charset="0"/>
            </a:rPr>
            <a:t>Sonenklar</a:t>
          </a:r>
          <a:endParaRPr lang="en-US" sz="800" b="1" kern="1200" dirty="0">
            <a:solidFill>
              <a:srgbClr val="004B87"/>
            </a:solidFill>
            <a:latin typeface="Montserrat" pitchFamily="2" charset="0"/>
            <a:cs typeface="Segoe UI" panose="020B0502040204020203" pitchFamily="34" charset="0"/>
          </a:endParaRPr>
        </a:p>
        <a:p>
          <a:pPr marL="0" lvl="0" indent="0" algn="ctr" defTabSz="355600">
            <a:lnSpc>
              <a:spcPct val="80000"/>
            </a:lnSpc>
            <a:spcBef>
              <a:spcPct val="0"/>
            </a:spcBef>
            <a:spcAft>
              <a:spcPts val="0"/>
            </a:spcAft>
            <a:buNone/>
          </a:pPr>
          <a:r>
            <a:rPr lang="en-US" sz="700" kern="1200" dirty="0">
              <a:solidFill>
                <a:srgbClr val="004B87"/>
              </a:solidFill>
              <a:latin typeface="Georgia" panose="02040502050405020303" pitchFamily="18" charset="0"/>
              <a:cs typeface="Segoe UI" panose="020B0502040204020203" pitchFamily="34" charset="0"/>
            </a:rPr>
            <a:t>Statewide Transit </a:t>
          </a:r>
        </a:p>
        <a:p>
          <a:pPr marL="0" lvl="0" indent="0" algn="ctr" defTabSz="355600">
            <a:lnSpc>
              <a:spcPct val="80000"/>
            </a:lnSpc>
            <a:spcBef>
              <a:spcPct val="0"/>
            </a:spcBef>
            <a:spcAft>
              <a:spcPts val="0"/>
            </a:spcAft>
            <a:buNone/>
          </a:pPr>
          <a:r>
            <a:rPr lang="en-US" sz="700" kern="1200" dirty="0">
              <a:solidFill>
                <a:srgbClr val="004B87"/>
              </a:solidFill>
              <a:latin typeface="Georgia" panose="02040502050405020303" pitchFamily="18" charset="0"/>
              <a:cs typeface="Segoe UI" panose="020B0502040204020203" pitchFamily="34" charset="0"/>
            </a:rPr>
            <a:t>Planning Manager (#00042)</a:t>
          </a:r>
        </a:p>
      </dsp:txBody>
      <dsp:txXfrm>
        <a:off x="4891378" y="1534070"/>
        <a:ext cx="1344286" cy="430174"/>
      </dsp:txXfrm>
    </dsp:sp>
    <dsp:sp modelId="{88745AE6-B7FE-4058-9156-38F8A8A5C5E4}">
      <dsp:nvSpPr>
        <dsp:cNvPr id="0" name=""/>
        <dsp:cNvSpPr/>
      </dsp:nvSpPr>
      <dsp:spPr>
        <a:xfrm>
          <a:off x="5151657" y="2085611"/>
          <a:ext cx="1270286" cy="404976"/>
        </a:xfrm>
        <a:prstGeom prst="rect">
          <a:avLst/>
        </a:prstGeom>
        <a:noFill/>
        <a:ln w="12700" cap="flat" cmpd="sng" algn="ctr">
          <a:solidFill>
            <a:srgbClr val="00C1D5"/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5080" tIns="5080" rIns="5080" bIns="5080" numCol="1" spcCol="1270" anchor="ctr" anchorCtr="0">
          <a:noAutofit/>
        </a:bodyPr>
        <a:lstStyle/>
        <a:p>
          <a:pPr marL="0" lvl="0" indent="0" algn="ctr" defTabSz="355600">
            <a:lnSpc>
              <a:spcPct val="80000"/>
            </a:lnSpc>
            <a:spcBef>
              <a:spcPct val="0"/>
            </a:spcBef>
            <a:spcAft>
              <a:spcPts val="200"/>
            </a:spcAft>
            <a:buNone/>
          </a:pPr>
          <a:r>
            <a:rPr lang="en-US" sz="800" b="1" kern="1200" dirty="0">
              <a:solidFill>
                <a:srgbClr val="004B87"/>
              </a:solidFill>
              <a:latin typeface="Montserrat" pitchFamily="2" charset="0"/>
              <a:cs typeface="Segoe UI" panose="020B0502040204020203" pitchFamily="34" charset="0"/>
            </a:rPr>
            <a:t>Grace </a:t>
          </a:r>
          <a:r>
            <a:rPr lang="en-US" sz="800" b="1" kern="1200" dirty="0" err="1">
              <a:solidFill>
                <a:srgbClr val="004B87"/>
              </a:solidFill>
              <a:latin typeface="Montserrat" pitchFamily="2" charset="0"/>
              <a:cs typeface="Segoe UI" panose="020B0502040204020203" pitchFamily="34" charset="0"/>
            </a:rPr>
            <a:t>Stankus</a:t>
          </a:r>
          <a:endParaRPr lang="en-US" sz="800" b="1" kern="1200" dirty="0">
            <a:solidFill>
              <a:srgbClr val="004B87"/>
            </a:solidFill>
            <a:latin typeface="Montserrat" pitchFamily="2" charset="0"/>
            <a:cs typeface="Segoe UI" panose="020B0502040204020203" pitchFamily="34" charset="0"/>
          </a:endParaRPr>
        </a:p>
        <a:p>
          <a:pPr marL="0" lvl="0" indent="0" algn="ctr" defTabSz="355600">
            <a:lnSpc>
              <a:spcPct val="80000"/>
            </a:lnSpc>
            <a:spcBef>
              <a:spcPct val="0"/>
            </a:spcBef>
            <a:spcAft>
              <a:spcPts val="200"/>
            </a:spcAft>
            <a:buNone/>
          </a:pPr>
          <a:r>
            <a:rPr lang="fr-FR" sz="700" kern="1200" dirty="0" err="1">
              <a:solidFill>
                <a:srgbClr val="004B87"/>
              </a:solidFill>
              <a:latin typeface="Georgia" panose="02040502050405020303" pitchFamily="18" charset="0"/>
              <a:cs typeface="Segoe UI" panose="020B0502040204020203" pitchFamily="34" charset="0"/>
            </a:rPr>
            <a:t>Statewide</a:t>
          </a:r>
          <a:r>
            <a:rPr lang="fr-FR" sz="700" kern="1200" dirty="0">
              <a:solidFill>
                <a:srgbClr val="004B87"/>
              </a:solidFill>
              <a:latin typeface="Georgia" panose="02040502050405020303" pitchFamily="18" charset="0"/>
              <a:cs typeface="Segoe UI" panose="020B0502040204020203" pitchFamily="34" charset="0"/>
            </a:rPr>
            <a:t> Transit </a:t>
          </a:r>
          <a:r>
            <a:rPr lang="fr-FR" sz="700" kern="1200" dirty="0" err="1">
              <a:solidFill>
                <a:srgbClr val="004B87"/>
              </a:solidFill>
              <a:latin typeface="Georgia" panose="02040502050405020303" pitchFamily="18" charset="0"/>
              <a:cs typeface="Segoe UI" panose="020B0502040204020203" pitchFamily="34" charset="0"/>
            </a:rPr>
            <a:t>Planner</a:t>
          </a:r>
          <a:r>
            <a:rPr lang="fr-FR" sz="700" kern="1200" dirty="0">
              <a:solidFill>
                <a:srgbClr val="004B87"/>
              </a:solidFill>
              <a:latin typeface="Georgia" panose="02040502050405020303" pitchFamily="18" charset="0"/>
              <a:cs typeface="Segoe UI" panose="020B0502040204020203" pitchFamily="34" charset="0"/>
            </a:rPr>
            <a:t> (#00040)</a:t>
          </a:r>
          <a:endParaRPr lang="en-US" sz="700" kern="1200" dirty="0">
            <a:solidFill>
              <a:srgbClr val="004B87"/>
            </a:solidFill>
            <a:latin typeface="Georgia" panose="02040502050405020303" pitchFamily="18" charset="0"/>
          </a:endParaRPr>
        </a:p>
      </dsp:txBody>
      <dsp:txXfrm>
        <a:off x="5151657" y="2085611"/>
        <a:ext cx="1270286" cy="404976"/>
      </dsp:txXfrm>
    </dsp:sp>
    <dsp:sp modelId="{5D07FD6F-31BD-433E-BB09-BA3F26A6C5F3}">
      <dsp:nvSpPr>
        <dsp:cNvPr id="0" name=""/>
        <dsp:cNvSpPr/>
      </dsp:nvSpPr>
      <dsp:spPr>
        <a:xfrm>
          <a:off x="5137498" y="2667912"/>
          <a:ext cx="1270286" cy="474178"/>
        </a:xfrm>
        <a:prstGeom prst="rect">
          <a:avLst/>
        </a:prstGeom>
        <a:noFill/>
        <a:ln w="12700" cap="flat" cmpd="sng" algn="ctr">
          <a:solidFill>
            <a:srgbClr val="00C1D5"/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5080" tIns="5080" rIns="5080" bIns="5080" numCol="1" spcCol="1270" anchor="ctr" anchorCtr="0">
          <a:noAutofit/>
        </a:bodyPr>
        <a:lstStyle/>
        <a:p>
          <a:pPr marL="0" lvl="0" indent="0" algn="ctr" defTabSz="3556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800" b="1" kern="1200" dirty="0">
              <a:solidFill>
                <a:srgbClr val="004B87"/>
              </a:solidFill>
              <a:latin typeface="Montserrat" pitchFamily="2" charset="0"/>
              <a:cs typeface="Segoe UI" panose="020B0502040204020203" pitchFamily="34" charset="0"/>
            </a:rPr>
            <a:t>Paige Lazar</a:t>
          </a:r>
        </a:p>
        <a:p>
          <a:pPr marL="0" lvl="0" indent="0" algn="ctr" defTabSz="3556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fr-FR" sz="700" kern="1200" dirty="0" err="1">
              <a:solidFill>
                <a:srgbClr val="004B87"/>
              </a:solidFill>
              <a:latin typeface="Georgia" panose="02040502050405020303" pitchFamily="18" charset="0"/>
              <a:cs typeface="Segoe UI" panose="020B0502040204020203" pitchFamily="34" charset="0"/>
            </a:rPr>
            <a:t>Statewide</a:t>
          </a:r>
          <a:r>
            <a:rPr lang="fr-FR" sz="700" kern="1200" dirty="0">
              <a:solidFill>
                <a:srgbClr val="004B87"/>
              </a:solidFill>
              <a:latin typeface="Georgia" panose="02040502050405020303" pitchFamily="18" charset="0"/>
              <a:cs typeface="Segoe UI" panose="020B0502040204020203" pitchFamily="34" charset="0"/>
            </a:rPr>
            <a:t> Transit Planner (#14045)</a:t>
          </a:r>
          <a:endParaRPr lang="en-US" sz="700" kern="1200" dirty="0">
            <a:solidFill>
              <a:srgbClr val="004B87"/>
            </a:solidFill>
            <a:latin typeface="Georgia" panose="02040502050405020303" pitchFamily="18" charset="0"/>
          </a:endParaRPr>
        </a:p>
      </dsp:txBody>
      <dsp:txXfrm>
        <a:off x="5137498" y="2667912"/>
        <a:ext cx="1270286" cy="474178"/>
      </dsp:txXfrm>
    </dsp:sp>
    <dsp:sp modelId="{A712674C-2171-4D88-9FF0-73F3EBF341F6}">
      <dsp:nvSpPr>
        <dsp:cNvPr id="0" name=""/>
        <dsp:cNvSpPr/>
      </dsp:nvSpPr>
      <dsp:spPr>
        <a:xfrm>
          <a:off x="6834377" y="1534070"/>
          <a:ext cx="1344286" cy="430174"/>
        </a:xfrm>
        <a:prstGeom prst="rect">
          <a:avLst/>
        </a:prstGeom>
        <a:noFill/>
        <a:ln w="12700" cap="flat" cmpd="sng" algn="ctr">
          <a:solidFill>
            <a:srgbClr val="0085AD"/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5080" tIns="5080" rIns="5080" bIns="5080" numCol="1" spcCol="1270" anchor="ctr" anchorCtr="0">
          <a:noAutofit/>
        </a:bodyPr>
        <a:lstStyle/>
        <a:p>
          <a:pPr marL="0" lvl="0" indent="0" algn="ctr" defTabSz="355600">
            <a:lnSpc>
              <a:spcPct val="80000"/>
            </a:lnSpc>
            <a:spcBef>
              <a:spcPct val="0"/>
            </a:spcBef>
            <a:spcAft>
              <a:spcPts val="200"/>
            </a:spcAft>
            <a:buNone/>
          </a:pPr>
          <a:r>
            <a:rPr lang="en-US" sz="800" b="1" kern="1200" dirty="0">
              <a:solidFill>
                <a:srgbClr val="004B87"/>
              </a:solidFill>
              <a:latin typeface="Montserrat" pitchFamily="2" charset="0"/>
              <a:cs typeface="Segoe UI" panose="020B0502040204020203" pitchFamily="34" charset="0"/>
            </a:rPr>
            <a:t>Vacant</a:t>
          </a:r>
        </a:p>
        <a:p>
          <a:pPr marL="0" lvl="0" indent="0" algn="ctr" defTabSz="355600">
            <a:lnSpc>
              <a:spcPct val="80000"/>
            </a:lnSpc>
            <a:spcBef>
              <a:spcPct val="0"/>
            </a:spcBef>
            <a:spcAft>
              <a:spcPts val="0"/>
            </a:spcAft>
            <a:buNone/>
          </a:pPr>
          <a:r>
            <a:rPr lang="en-US" sz="700" kern="1200" dirty="0">
              <a:solidFill>
                <a:srgbClr val="004B87"/>
              </a:solidFill>
              <a:latin typeface="Georgia" panose="02040502050405020303" pitchFamily="18" charset="0"/>
              <a:cs typeface="Segoe UI" panose="020B0502040204020203" pitchFamily="34" charset="0"/>
            </a:rPr>
            <a:t>Statewide Transit </a:t>
          </a:r>
        </a:p>
        <a:p>
          <a:pPr marL="0" lvl="0" indent="0" algn="ctr" defTabSz="355600">
            <a:lnSpc>
              <a:spcPct val="80000"/>
            </a:lnSpc>
            <a:spcBef>
              <a:spcPct val="0"/>
            </a:spcBef>
            <a:spcAft>
              <a:spcPts val="0"/>
            </a:spcAft>
            <a:buNone/>
          </a:pPr>
          <a:r>
            <a:rPr lang="en-US" sz="700" kern="1200" dirty="0">
              <a:solidFill>
                <a:srgbClr val="004B87"/>
              </a:solidFill>
              <a:latin typeface="Georgia" panose="02040502050405020303" pitchFamily="18" charset="0"/>
              <a:cs typeface="Segoe UI" panose="020B0502040204020203" pitchFamily="34" charset="0"/>
            </a:rPr>
            <a:t>Planning Manager (#00041)</a:t>
          </a:r>
        </a:p>
      </dsp:txBody>
      <dsp:txXfrm>
        <a:off x="6834377" y="1534070"/>
        <a:ext cx="1344286" cy="430174"/>
      </dsp:txXfrm>
    </dsp:sp>
    <dsp:sp modelId="{84D9648F-1FD5-4866-BAE4-7F479D726CEF}">
      <dsp:nvSpPr>
        <dsp:cNvPr id="0" name=""/>
        <dsp:cNvSpPr/>
      </dsp:nvSpPr>
      <dsp:spPr>
        <a:xfrm>
          <a:off x="6676663" y="2085820"/>
          <a:ext cx="1252504" cy="404976"/>
        </a:xfrm>
        <a:prstGeom prst="rect">
          <a:avLst/>
        </a:prstGeom>
        <a:noFill/>
        <a:ln w="12700" cap="flat" cmpd="sng" algn="ctr">
          <a:solidFill>
            <a:srgbClr val="00C1D5"/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5080" tIns="5080" rIns="5080" bIns="5080" numCol="1" spcCol="1270" anchor="ctr" anchorCtr="0">
          <a:noAutofit/>
        </a:bodyPr>
        <a:lstStyle/>
        <a:p>
          <a:pPr marL="0" lvl="0" indent="0" algn="ctr" defTabSz="355600">
            <a:lnSpc>
              <a:spcPct val="80000"/>
            </a:lnSpc>
            <a:spcBef>
              <a:spcPct val="0"/>
            </a:spcBef>
            <a:spcAft>
              <a:spcPts val="200"/>
            </a:spcAft>
            <a:buNone/>
          </a:pPr>
          <a:r>
            <a:rPr lang="fr-FR" sz="800" b="1" kern="1200" dirty="0">
              <a:solidFill>
                <a:srgbClr val="004B87"/>
              </a:solidFill>
              <a:latin typeface="Montserrat" pitchFamily="2" charset="0"/>
              <a:cs typeface="Segoe UI" panose="020B0502040204020203" pitchFamily="34" charset="0"/>
            </a:rPr>
            <a:t>Daniel Wagner</a:t>
          </a:r>
        </a:p>
        <a:p>
          <a:pPr marL="0" lvl="0" indent="0" algn="ctr" defTabSz="355600">
            <a:lnSpc>
              <a:spcPct val="80000"/>
            </a:lnSpc>
            <a:spcBef>
              <a:spcPct val="0"/>
            </a:spcBef>
            <a:spcAft>
              <a:spcPts val="200"/>
            </a:spcAft>
            <a:buNone/>
          </a:pPr>
          <a:r>
            <a:rPr lang="fr-FR" sz="700" kern="1200" dirty="0" err="1">
              <a:solidFill>
                <a:srgbClr val="004B87"/>
              </a:solidFill>
              <a:latin typeface="Georgia" panose="02040502050405020303" pitchFamily="18" charset="0"/>
              <a:cs typeface="Segoe UI" panose="020B0502040204020203" pitchFamily="34" charset="0"/>
            </a:rPr>
            <a:t>Statewide</a:t>
          </a:r>
          <a:r>
            <a:rPr lang="fr-FR" sz="700" kern="1200" dirty="0">
              <a:solidFill>
                <a:srgbClr val="004B87"/>
              </a:solidFill>
              <a:latin typeface="Georgia" panose="02040502050405020303" pitchFamily="18" charset="0"/>
              <a:cs typeface="Segoe UI" panose="020B0502040204020203" pitchFamily="34" charset="0"/>
            </a:rPr>
            <a:t> Transit </a:t>
          </a:r>
          <a:r>
            <a:rPr lang="fr-FR" sz="700" kern="1200" dirty="0" err="1">
              <a:solidFill>
                <a:srgbClr val="004B87"/>
              </a:solidFill>
              <a:latin typeface="Georgia" panose="02040502050405020303" pitchFamily="18" charset="0"/>
              <a:cs typeface="Segoe UI" panose="020B0502040204020203" pitchFamily="34" charset="0"/>
            </a:rPr>
            <a:t>Planner</a:t>
          </a:r>
          <a:r>
            <a:rPr lang="fr-FR" sz="700" kern="1200" dirty="0">
              <a:solidFill>
                <a:srgbClr val="004B87"/>
              </a:solidFill>
              <a:latin typeface="Georgia" panose="02040502050405020303" pitchFamily="18" charset="0"/>
              <a:cs typeface="Segoe UI" panose="020B0502040204020203" pitchFamily="34" charset="0"/>
            </a:rPr>
            <a:t> (#00300)</a:t>
          </a:r>
          <a:endParaRPr lang="en-US" sz="700" kern="1200" dirty="0">
            <a:solidFill>
              <a:srgbClr val="004B87"/>
            </a:solidFill>
            <a:latin typeface="Georgia" panose="02040502050405020303" pitchFamily="18" charset="0"/>
          </a:endParaRPr>
        </a:p>
      </dsp:txBody>
      <dsp:txXfrm>
        <a:off x="6676663" y="2085820"/>
        <a:ext cx="1252504" cy="404976"/>
      </dsp:txXfrm>
    </dsp:sp>
    <dsp:sp modelId="{60082F2D-829E-42A7-808C-B188E4CD9184}">
      <dsp:nvSpPr>
        <dsp:cNvPr id="0" name=""/>
        <dsp:cNvSpPr/>
      </dsp:nvSpPr>
      <dsp:spPr>
        <a:xfrm>
          <a:off x="6698816" y="2667912"/>
          <a:ext cx="1217178" cy="474178"/>
        </a:xfrm>
        <a:prstGeom prst="rect">
          <a:avLst/>
        </a:prstGeom>
        <a:noFill/>
        <a:ln w="12700" cap="flat" cmpd="sng" algn="ctr">
          <a:solidFill>
            <a:srgbClr val="00C1D5"/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5080" tIns="5080" rIns="5080" bIns="5080" numCol="1" spcCol="1270" anchor="ctr" anchorCtr="0">
          <a:noAutofit/>
        </a:bodyPr>
        <a:lstStyle/>
        <a:p>
          <a:pPr marL="0" lvl="0" indent="0" algn="ctr" defTabSz="355600">
            <a:lnSpc>
              <a:spcPct val="80000"/>
            </a:lnSpc>
            <a:spcBef>
              <a:spcPct val="0"/>
            </a:spcBef>
            <a:spcAft>
              <a:spcPts val="200"/>
            </a:spcAft>
            <a:buNone/>
          </a:pPr>
          <a:r>
            <a:rPr lang="en-US" sz="800" b="1" kern="1200" dirty="0">
              <a:solidFill>
                <a:srgbClr val="004B87"/>
              </a:solidFill>
              <a:latin typeface="Montserrat" pitchFamily="2" charset="0"/>
              <a:cs typeface="Segoe UI" panose="020B0502040204020203" pitchFamily="34" charset="0"/>
            </a:rPr>
            <a:t>Mitch Huber</a:t>
          </a:r>
        </a:p>
        <a:p>
          <a:pPr marL="0" lvl="0" indent="0" algn="ctr" defTabSz="355600">
            <a:lnSpc>
              <a:spcPct val="80000"/>
            </a:lnSpc>
            <a:spcBef>
              <a:spcPct val="0"/>
            </a:spcBef>
            <a:spcAft>
              <a:spcPts val="200"/>
            </a:spcAft>
            <a:buNone/>
          </a:pPr>
          <a:r>
            <a:rPr lang="fr-FR" sz="700" kern="1200" dirty="0" err="1">
              <a:solidFill>
                <a:srgbClr val="004B87"/>
              </a:solidFill>
              <a:latin typeface="Georgia" panose="02040502050405020303" pitchFamily="18" charset="0"/>
              <a:cs typeface="Segoe UI" panose="020B0502040204020203" pitchFamily="34" charset="0"/>
            </a:rPr>
            <a:t>Statewide</a:t>
          </a:r>
          <a:r>
            <a:rPr lang="fr-FR" sz="700" kern="1200" dirty="0">
              <a:solidFill>
                <a:srgbClr val="004B87"/>
              </a:solidFill>
              <a:latin typeface="Georgia" panose="02040502050405020303" pitchFamily="18" charset="0"/>
              <a:cs typeface="Segoe UI" panose="020B0502040204020203" pitchFamily="34" charset="0"/>
            </a:rPr>
            <a:t> Transit Planner (#00980)</a:t>
          </a:r>
          <a:endParaRPr lang="en-US" sz="700" kern="1200" dirty="0">
            <a:solidFill>
              <a:srgbClr val="004B87"/>
            </a:solidFill>
            <a:latin typeface="Georgia" panose="02040502050405020303" pitchFamily="18" charset="0"/>
          </a:endParaRPr>
        </a:p>
      </dsp:txBody>
      <dsp:txXfrm>
        <a:off x="6698816" y="2667912"/>
        <a:ext cx="1217178" cy="474178"/>
      </dsp:txXfrm>
    </dsp:sp>
    <dsp:sp modelId="{84074624-4837-4170-B30E-0E23762B208E}">
      <dsp:nvSpPr>
        <dsp:cNvPr id="0" name=""/>
        <dsp:cNvSpPr/>
      </dsp:nvSpPr>
      <dsp:spPr>
        <a:xfrm>
          <a:off x="8275320" y="719209"/>
          <a:ext cx="1608603" cy="522568"/>
        </a:xfrm>
        <a:prstGeom prst="rect">
          <a:avLst/>
        </a:prstGeom>
        <a:solidFill>
          <a:srgbClr val="0085AD"/>
        </a:solidFill>
        <a:ln w="12700" cap="flat" cmpd="sng" algn="ctr">
          <a:solidFill>
            <a:srgbClr val="008675"/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5080" tIns="5080" rIns="5080" bIns="5080" numCol="1" spcCol="1270" anchor="ctr" anchorCtr="0">
          <a:noAutofit/>
        </a:bodyPr>
        <a:lstStyle/>
        <a:p>
          <a:pPr marL="0" lvl="0" indent="0" algn="ctr" defTabSz="355600">
            <a:lnSpc>
              <a:spcPct val="8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800" b="1" kern="1200" dirty="0">
              <a:solidFill>
                <a:schemeClr val="bg1"/>
              </a:solidFill>
              <a:latin typeface="Montserrat" pitchFamily="2" charset="0"/>
              <a:cs typeface="Segoe UI" panose="020B0502040204020203" pitchFamily="34" charset="0"/>
            </a:rPr>
            <a:t>Chris Arabia</a:t>
          </a:r>
        </a:p>
        <a:p>
          <a:pPr marL="0" lvl="0" indent="0" algn="ctr" defTabSz="355600">
            <a:lnSpc>
              <a:spcPct val="80000"/>
            </a:lnSpc>
            <a:spcBef>
              <a:spcPct val="0"/>
            </a:spcBef>
            <a:spcAft>
              <a:spcPts val="0"/>
            </a:spcAft>
            <a:buNone/>
          </a:pPr>
          <a:r>
            <a:rPr lang="en-US" sz="700" kern="1200" dirty="0">
              <a:solidFill>
                <a:schemeClr val="bg1"/>
              </a:solidFill>
              <a:latin typeface="Georgia" panose="02040502050405020303" pitchFamily="18" charset="0"/>
              <a:cs typeface="Segoe UI" panose="020B0502040204020203" pitchFamily="34" charset="0"/>
            </a:rPr>
            <a:t>Manager of Statewide Commuter Assistance Programs (#00031)</a:t>
          </a:r>
          <a:endParaRPr lang="en-US" sz="700" kern="1200" dirty="0">
            <a:solidFill>
              <a:schemeClr val="bg1"/>
            </a:solidFill>
            <a:latin typeface="Georgia" panose="02040502050405020303" pitchFamily="18" charset="0"/>
          </a:endParaRPr>
        </a:p>
      </dsp:txBody>
      <dsp:txXfrm>
        <a:off x="8275320" y="719209"/>
        <a:ext cx="1608603" cy="522568"/>
      </dsp:txXfrm>
    </dsp:sp>
    <dsp:sp modelId="{D9BFDCF8-2B12-4F30-9C24-77472216222F}">
      <dsp:nvSpPr>
        <dsp:cNvPr id="0" name=""/>
        <dsp:cNvSpPr/>
      </dsp:nvSpPr>
      <dsp:spPr>
        <a:xfrm>
          <a:off x="8677471" y="1472157"/>
          <a:ext cx="1365795" cy="430174"/>
        </a:xfrm>
        <a:prstGeom prst="rect">
          <a:avLst/>
        </a:prstGeom>
        <a:solidFill>
          <a:schemeClr val="bg1"/>
        </a:solidFill>
        <a:ln w="12700" cap="flat" cmpd="sng" algn="ctr">
          <a:solidFill>
            <a:srgbClr val="0085AD"/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5080" tIns="5080" rIns="5080" bIns="5080" numCol="1" spcCol="1270" anchor="ctr" anchorCtr="0">
          <a:noAutofit/>
        </a:bodyPr>
        <a:lstStyle/>
        <a:p>
          <a:pPr marL="0" lvl="0" indent="0" algn="ctr" defTabSz="355600">
            <a:lnSpc>
              <a:spcPct val="80000"/>
            </a:lnSpc>
            <a:spcBef>
              <a:spcPct val="0"/>
            </a:spcBef>
            <a:spcAft>
              <a:spcPts val="50"/>
            </a:spcAft>
            <a:buNone/>
          </a:pPr>
          <a:r>
            <a:rPr lang="en-US" sz="800" b="1" kern="1200" dirty="0">
              <a:solidFill>
                <a:srgbClr val="004B87"/>
              </a:solidFill>
              <a:latin typeface="Montserrat" pitchFamily="2" charset="0"/>
              <a:cs typeface="Segoe UI" panose="020B0502040204020203" pitchFamily="34" charset="0"/>
            </a:rPr>
            <a:t>Gabe Ortiz</a:t>
          </a:r>
        </a:p>
        <a:p>
          <a:pPr marL="0" lvl="0" indent="0" algn="ctr" defTabSz="355600">
            <a:lnSpc>
              <a:spcPct val="80000"/>
            </a:lnSpc>
            <a:spcBef>
              <a:spcPct val="0"/>
            </a:spcBef>
            <a:spcAft>
              <a:spcPts val="0"/>
            </a:spcAft>
            <a:buNone/>
          </a:pPr>
          <a:r>
            <a:rPr lang="en-US" sz="700" kern="1200" dirty="0">
              <a:solidFill>
                <a:srgbClr val="004B87"/>
              </a:solidFill>
              <a:latin typeface="Georgia" panose="02040502050405020303" pitchFamily="18" charset="0"/>
              <a:cs typeface="Segoe UI" panose="020B0502040204020203" pitchFamily="34" charset="0"/>
            </a:rPr>
            <a:t>NOVA Commuter Assistance Programs Manager (#00024)</a:t>
          </a:r>
        </a:p>
      </dsp:txBody>
      <dsp:txXfrm>
        <a:off x="8677471" y="1472157"/>
        <a:ext cx="1365795" cy="430174"/>
      </dsp:txXfrm>
    </dsp:sp>
    <dsp:sp modelId="{7B6FF277-B352-40D7-9979-52032034BEAC}">
      <dsp:nvSpPr>
        <dsp:cNvPr id="0" name=""/>
        <dsp:cNvSpPr/>
      </dsp:nvSpPr>
      <dsp:spPr>
        <a:xfrm>
          <a:off x="8677471" y="2101486"/>
          <a:ext cx="1365795" cy="430174"/>
        </a:xfrm>
        <a:prstGeom prst="rect">
          <a:avLst/>
        </a:prstGeom>
        <a:solidFill>
          <a:schemeClr val="bg1"/>
        </a:solidFill>
        <a:ln w="12700" cap="flat" cmpd="sng" algn="ctr">
          <a:solidFill>
            <a:srgbClr val="0085AD"/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5080" tIns="5080" rIns="5080" bIns="5080" numCol="1" spcCol="1270" anchor="ctr" anchorCtr="0">
          <a:noAutofit/>
        </a:bodyPr>
        <a:lstStyle/>
        <a:p>
          <a:pPr marL="0" lvl="0" indent="0" algn="ctr" defTabSz="355600">
            <a:lnSpc>
              <a:spcPct val="80000"/>
            </a:lnSpc>
            <a:spcBef>
              <a:spcPct val="0"/>
            </a:spcBef>
            <a:spcAft>
              <a:spcPts val="50"/>
            </a:spcAft>
            <a:buNone/>
          </a:pPr>
          <a:r>
            <a:rPr lang="en-US" sz="800" b="1" u="none" kern="1200" dirty="0">
              <a:solidFill>
                <a:srgbClr val="004B87"/>
              </a:solidFill>
              <a:latin typeface="Montserrat" pitchFamily="2" charset="0"/>
              <a:cs typeface="Segoe UI" panose="020B0502040204020203" pitchFamily="34" charset="0"/>
            </a:rPr>
            <a:t>Katherine Molin</a:t>
          </a:r>
        </a:p>
        <a:p>
          <a:pPr marL="0" lvl="0" indent="0" algn="ctr" defTabSz="355600">
            <a:lnSpc>
              <a:spcPct val="80000"/>
            </a:lnSpc>
            <a:spcBef>
              <a:spcPct val="0"/>
            </a:spcBef>
            <a:spcAft>
              <a:spcPts val="0"/>
            </a:spcAft>
            <a:buNone/>
          </a:pPr>
          <a:r>
            <a:rPr lang="en-US" sz="700" u="none" kern="1200" dirty="0">
              <a:solidFill>
                <a:srgbClr val="004B87"/>
              </a:solidFill>
              <a:latin typeface="Georgia" panose="02040502050405020303" pitchFamily="18" charset="0"/>
              <a:cs typeface="Segoe UI" panose="020B0502040204020203" pitchFamily="34" charset="0"/>
            </a:rPr>
            <a:t>Commuter Assistance </a:t>
          </a:r>
        </a:p>
        <a:p>
          <a:pPr marL="0" lvl="0" indent="0" algn="ctr" defTabSz="355600">
            <a:lnSpc>
              <a:spcPct val="80000"/>
            </a:lnSpc>
            <a:spcBef>
              <a:spcPct val="0"/>
            </a:spcBef>
            <a:spcAft>
              <a:spcPts val="0"/>
            </a:spcAft>
            <a:buNone/>
          </a:pPr>
          <a:r>
            <a:rPr lang="en-US" sz="700" u="none" kern="1200" dirty="0">
              <a:solidFill>
                <a:srgbClr val="004B87"/>
              </a:solidFill>
              <a:latin typeface="Georgia" panose="02040502050405020303" pitchFamily="18" charset="0"/>
              <a:cs typeface="Segoe UI" panose="020B0502040204020203" pitchFamily="34" charset="0"/>
            </a:rPr>
            <a:t>Programs Manager (#00061)</a:t>
          </a:r>
        </a:p>
      </dsp:txBody>
      <dsp:txXfrm>
        <a:off x="8677471" y="2101486"/>
        <a:ext cx="1365795" cy="430174"/>
      </dsp:txXfrm>
    </dsp:sp>
    <dsp:sp modelId="{7A60C972-84F5-4203-A6F4-75BEB0021125}">
      <dsp:nvSpPr>
        <dsp:cNvPr id="0" name=""/>
        <dsp:cNvSpPr/>
      </dsp:nvSpPr>
      <dsp:spPr>
        <a:xfrm>
          <a:off x="10408317" y="709047"/>
          <a:ext cx="1608603" cy="516413"/>
        </a:xfrm>
        <a:prstGeom prst="rect">
          <a:avLst/>
        </a:prstGeom>
        <a:solidFill>
          <a:srgbClr val="0085AD"/>
        </a:solidFill>
        <a:ln w="12700" cap="flat" cmpd="sng" algn="ctr">
          <a:solidFill>
            <a:srgbClr val="008675"/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5080" tIns="5080" rIns="5080" bIns="5080" numCol="1" spcCol="1270" anchor="ctr" anchorCtr="0">
          <a:noAutofit/>
        </a:bodyPr>
        <a:lstStyle/>
        <a:p>
          <a:pPr marL="0" lvl="0" indent="0" algn="ctr" defTabSz="355600">
            <a:lnSpc>
              <a:spcPct val="8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800" b="1" kern="1200" dirty="0">
              <a:solidFill>
                <a:schemeClr val="bg1"/>
              </a:solidFill>
              <a:latin typeface="Montserrat" pitchFamily="2" charset="0"/>
              <a:cs typeface="Segoe UI" panose="020B0502040204020203" pitchFamily="34" charset="0"/>
            </a:rPr>
            <a:t>Grant Sparks</a:t>
          </a:r>
        </a:p>
        <a:p>
          <a:pPr marL="0" lvl="0" indent="0" algn="ctr" defTabSz="355600">
            <a:lnSpc>
              <a:spcPct val="80000"/>
            </a:lnSpc>
            <a:spcBef>
              <a:spcPct val="0"/>
            </a:spcBef>
            <a:spcAft>
              <a:spcPts val="0"/>
            </a:spcAft>
            <a:buNone/>
          </a:pPr>
          <a:r>
            <a:rPr lang="en-US" sz="700" kern="1200" dirty="0">
              <a:solidFill>
                <a:schemeClr val="bg1"/>
              </a:solidFill>
              <a:latin typeface="Georgia" panose="02040502050405020303" pitchFamily="18" charset="0"/>
              <a:cs typeface="Segoe UI" panose="020B0502040204020203" pitchFamily="34" charset="0"/>
            </a:rPr>
            <a:t>Director of Statewide Transit Programs (#00046)</a:t>
          </a:r>
        </a:p>
      </dsp:txBody>
      <dsp:txXfrm>
        <a:off x="10408317" y="709047"/>
        <a:ext cx="1608603" cy="516413"/>
      </dsp:txXfrm>
    </dsp:sp>
    <dsp:sp modelId="{F378782E-21F7-4B28-82BE-3D6B1821A8BD}">
      <dsp:nvSpPr>
        <dsp:cNvPr id="0" name=""/>
        <dsp:cNvSpPr/>
      </dsp:nvSpPr>
      <dsp:spPr>
        <a:xfrm>
          <a:off x="10830772" y="1445679"/>
          <a:ext cx="1333883" cy="440990"/>
        </a:xfrm>
        <a:prstGeom prst="rect">
          <a:avLst/>
        </a:prstGeom>
        <a:noFill/>
        <a:ln w="12700" cap="flat" cmpd="sng" algn="ctr">
          <a:solidFill>
            <a:srgbClr val="0085AD"/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5080" tIns="5080" rIns="5080" bIns="5080" numCol="1" spcCol="1270" anchor="ctr" anchorCtr="0">
          <a:noAutofit/>
        </a:bodyPr>
        <a:lstStyle/>
        <a:p>
          <a:pPr marL="0" lvl="0" indent="0" algn="ctr" defTabSz="355600">
            <a:lnSpc>
              <a:spcPct val="80000"/>
            </a:lnSpc>
            <a:spcBef>
              <a:spcPct val="0"/>
            </a:spcBef>
            <a:spcAft>
              <a:spcPts val="200"/>
            </a:spcAft>
            <a:buNone/>
          </a:pPr>
          <a:r>
            <a:rPr lang="en-US" sz="800" b="1" kern="1200" dirty="0">
              <a:solidFill>
                <a:srgbClr val="004B87"/>
              </a:solidFill>
              <a:latin typeface="Montserrat" pitchFamily="2" charset="0"/>
              <a:cs typeface="Segoe UI" panose="020B0502040204020203" pitchFamily="34" charset="0"/>
            </a:rPr>
            <a:t>Patrice Strachan</a:t>
          </a:r>
        </a:p>
        <a:p>
          <a:pPr marL="0" lvl="0" indent="0" algn="ctr" defTabSz="355600">
            <a:lnSpc>
              <a:spcPct val="80000"/>
            </a:lnSpc>
            <a:spcBef>
              <a:spcPct val="0"/>
            </a:spcBef>
            <a:spcAft>
              <a:spcPts val="0"/>
            </a:spcAft>
            <a:buNone/>
          </a:pPr>
          <a:r>
            <a:rPr lang="en-US" sz="700" kern="1200" dirty="0">
              <a:solidFill>
                <a:srgbClr val="004B87"/>
              </a:solidFill>
              <a:latin typeface="Georgia" panose="02040502050405020303" pitchFamily="18" charset="0"/>
              <a:cs typeface="Segoe UI" panose="020B0502040204020203" pitchFamily="34" charset="0"/>
            </a:rPr>
            <a:t>Transit Programs Manager (#00033)</a:t>
          </a:r>
        </a:p>
      </dsp:txBody>
      <dsp:txXfrm>
        <a:off x="10830772" y="1445679"/>
        <a:ext cx="1333883" cy="440990"/>
      </dsp:txXfrm>
    </dsp:sp>
    <dsp:sp modelId="{202A080D-1B10-4DFA-A1C7-160864BC9075}">
      <dsp:nvSpPr>
        <dsp:cNvPr id="0" name=""/>
        <dsp:cNvSpPr/>
      </dsp:nvSpPr>
      <dsp:spPr>
        <a:xfrm>
          <a:off x="10851095" y="2016618"/>
          <a:ext cx="1329473" cy="429695"/>
        </a:xfrm>
        <a:prstGeom prst="rect">
          <a:avLst/>
        </a:prstGeom>
        <a:noFill/>
        <a:ln w="12700" cap="flat" cmpd="sng" algn="ctr">
          <a:solidFill>
            <a:srgbClr val="0085AD"/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5080" tIns="5080" rIns="5080" bIns="5080" numCol="1" spcCol="1270" anchor="ctr" anchorCtr="0">
          <a:noAutofit/>
        </a:bodyPr>
        <a:lstStyle/>
        <a:p>
          <a:pPr marL="0" lvl="0" indent="0" algn="ctr" defTabSz="355600">
            <a:lnSpc>
              <a:spcPct val="80000"/>
            </a:lnSpc>
            <a:spcBef>
              <a:spcPct val="0"/>
            </a:spcBef>
            <a:spcAft>
              <a:spcPts val="200"/>
            </a:spcAft>
            <a:buNone/>
          </a:pPr>
          <a:r>
            <a:rPr lang="fr-FR" sz="800" b="1" kern="1200" dirty="0">
              <a:solidFill>
                <a:srgbClr val="004B87"/>
              </a:solidFill>
              <a:latin typeface="Montserrat" pitchFamily="2" charset="0"/>
              <a:cs typeface="Segoe UI" panose="020B0502040204020203" pitchFamily="34" charset="0"/>
            </a:rPr>
            <a:t>Steve </a:t>
          </a:r>
          <a:r>
            <a:rPr lang="fr-FR" sz="800" b="1" kern="1200" dirty="0" err="1">
              <a:solidFill>
                <a:srgbClr val="004B87"/>
              </a:solidFill>
              <a:latin typeface="Montserrat" pitchFamily="2" charset="0"/>
              <a:cs typeface="Segoe UI" panose="020B0502040204020203" pitchFamily="34" charset="0"/>
            </a:rPr>
            <a:t>Hennessee</a:t>
          </a:r>
          <a:endParaRPr lang="fr-FR" sz="800" b="1" kern="1200" dirty="0">
            <a:solidFill>
              <a:srgbClr val="004B87"/>
            </a:solidFill>
            <a:latin typeface="Montserrat" pitchFamily="2" charset="0"/>
            <a:cs typeface="Segoe UI" panose="020B0502040204020203" pitchFamily="34" charset="0"/>
          </a:endParaRPr>
        </a:p>
        <a:p>
          <a:pPr marL="0" lvl="0" indent="0" algn="ctr" defTabSz="355600">
            <a:lnSpc>
              <a:spcPct val="80000"/>
            </a:lnSpc>
            <a:spcBef>
              <a:spcPct val="0"/>
            </a:spcBef>
            <a:spcAft>
              <a:spcPts val="0"/>
            </a:spcAft>
            <a:buNone/>
          </a:pPr>
          <a:r>
            <a:rPr lang="en-US" sz="700" kern="1200" dirty="0">
              <a:solidFill>
                <a:srgbClr val="004B87"/>
              </a:solidFill>
              <a:latin typeface="Georgia" panose="02040502050405020303" pitchFamily="18" charset="0"/>
              <a:cs typeface="Segoe UI" panose="020B0502040204020203" pitchFamily="34" charset="0"/>
            </a:rPr>
            <a:t>Transit Programs Manager (#00034)</a:t>
          </a:r>
        </a:p>
      </dsp:txBody>
      <dsp:txXfrm>
        <a:off x="10851095" y="2016618"/>
        <a:ext cx="1329473" cy="429695"/>
      </dsp:txXfrm>
    </dsp:sp>
    <dsp:sp modelId="{787EB29D-7E7B-4F67-A78F-F1001469059B}">
      <dsp:nvSpPr>
        <dsp:cNvPr id="0" name=""/>
        <dsp:cNvSpPr/>
      </dsp:nvSpPr>
      <dsp:spPr>
        <a:xfrm>
          <a:off x="10851095" y="3178739"/>
          <a:ext cx="1333883" cy="433071"/>
        </a:xfrm>
        <a:prstGeom prst="rect">
          <a:avLst/>
        </a:prstGeom>
        <a:solidFill>
          <a:schemeClr val="bg1"/>
        </a:solidFill>
        <a:ln w="12700" cap="flat" cmpd="sng" algn="ctr">
          <a:solidFill>
            <a:srgbClr val="0085AD"/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5080" tIns="5080" rIns="5080" bIns="5080" numCol="1" spcCol="1270" anchor="ctr" anchorCtr="0">
          <a:noAutofit/>
        </a:bodyPr>
        <a:lstStyle/>
        <a:p>
          <a:pPr marL="0" lvl="0" indent="0" algn="ctr" defTabSz="355600">
            <a:lnSpc>
              <a:spcPct val="80000"/>
            </a:lnSpc>
            <a:spcBef>
              <a:spcPct val="0"/>
            </a:spcBef>
            <a:spcAft>
              <a:spcPts val="200"/>
            </a:spcAft>
            <a:buNone/>
          </a:pPr>
          <a:r>
            <a:rPr lang="en-US" sz="800" b="1" kern="1200" dirty="0">
              <a:solidFill>
                <a:srgbClr val="004B87"/>
              </a:solidFill>
              <a:latin typeface="Montserrat" pitchFamily="2" charset="0"/>
              <a:cs typeface="Segoe UI" panose="020B0502040204020203" pitchFamily="34" charset="0"/>
            </a:rPr>
            <a:t>Jessica </a:t>
          </a:r>
          <a:r>
            <a:rPr lang="en-US" sz="800" b="1" kern="1200" dirty="0" err="1">
              <a:solidFill>
                <a:srgbClr val="004B87"/>
              </a:solidFill>
              <a:latin typeface="Montserrat" pitchFamily="2" charset="0"/>
              <a:cs typeface="Segoe UI" panose="020B0502040204020203" pitchFamily="34" charset="0"/>
            </a:rPr>
            <a:t>Maffey</a:t>
          </a:r>
          <a:endParaRPr lang="en-US" sz="800" b="1" kern="1200" dirty="0">
            <a:solidFill>
              <a:srgbClr val="004B87"/>
            </a:solidFill>
            <a:latin typeface="Montserrat" pitchFamily="2" charset="0"/>
            <a:cs typeface="Segoe UI" panose="020B0502040204020203" pitchFamily="34" charset="0"/>
          </a:endParaRPr>
        </a:p>
        <a:p>
          <a:pPr marL="0" lvl="0" indent="0" algn="ctr" defTabSz="355600">
            <a:lnSpc>
              <a:spcPct val="80000"/>
            </a:lnSpc>
            <a:spcBef>
              <a:spcPct val="0"/>
            </a:spcBef>
            <a:spcAft>
              <a:spcPts val="0"/>
            </a:spcAft>
            <a:buNone/>
          </a:pPr>
          <a:r>
            <a:rPr lang="en-US" sz="700" kern="1200" dirty="0">
              <a:solidFill>
                <a:srgbClr val="004B87"/>
              </a:solidFill>
              <a:latin typeface="Georgia" panose="02040502050405020303" pitchFamily="18" charset="0"/>
              <a:cs typeface="Segoe UI" panose="020B0502040204020203" pitchFamily="34" charset="0"/>
            </a:rPr>
            <a:t>Transit Programs Manage</a:t>
          </a:r>
          <a:r>
            <a:rPr lang="en-US" sz="700" kern="1200" dirty="0">
              <a:solidFill>
                <a:srgbClr val="0F3F6E"/>
              </a:solidFill>
              <a:latin typeface="Georgia" panose="02040502050405020303" pitchFamily="18" charset="0"/>
              <a:cs typeface="Segoe UI" panose="020B0502040204020203" pitchFamily="34" charset="0"/>
            </a:rPr>
            <a:t>r (#13249)</a:t>
          </a:r>
          <a:endParaRPr lang="en-US" sz="700" kern="1200" dirty="0">
            <a:solidFill>
              <a:srgbClr val="0F3F6E"/>
            </a:solidFill>
            <a:latin typeface="Georgia" panose="02040502050405020303" pitchFamily="18" charset="0"/>
          </a:endParaRPr>
        </a:p>
      </dsp:txBody>
      <dsp:txXfrm>
        <a:off x="10851095" y="3178739"/>
        <a:ext cx="1333883" cy="433071"/>
      </dsp:txXfrm>
    </dsp:sp>
    <dsp:sp modelId="{581E5306-9785-4FBA-A250-B7185BBDA4BC}">
      <dsp:nvSpPr>
        <dsp:cNvPr id="0" name=""/>
        <dsp:cNvSpPr/>
      </dsp:nvSpPr>
      <dsp:spPr>
        <a:xfrm>
          <a:off x="9026049" y="2843652"/>
          <a:ext cx="1344286" cy="428263"/>
        </a:xfrm>
        <a:prstGeom prst="rect">
          <a:avLst/>
        </a:prstGeom>
        <a:solidFill>
          <a:schemeClr val="bg1"/>
        </a:solidFill>
        <a:ln w="12700" cap="flat" cmpd="sng" algn="ctr">
          <a:solidFill>
            <a:srgbClr val="0085AD"/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5080" tIns="5080" rIns="5080" bIns="5080" numCol="1" spcCol="1270" anchor="ctr" anchorCtr="0">
          <a:noAutofit/>
        </a:bodyPr>
        <a:lstStyle/>
        <a:p>
          <a:pPr marL="0" lvl="0" indent="0" algn="ctr" defTabSz="355600">
            <a:lnSpc>
              <a:spcPct val="80000"/>
            </a:lnSpc>
            <a:spcBef>
              <a:spcPct val="0"/>
            </a:spcBef>
            <a:spcAft>
              <a:spcPts val="200"/>
            </a:spcAft>
            <a:buNone/>
          </a:pPr>
          <a:r>
            <a:rPr lang="en-US" sz="800" b="1" kern="1200" dirty="0">
              <a:solidFill>
                <a:srgbClr val="004B87"/>
              </a:solidFill>
              <a:latin typeface="Montserrat" pitchFamily="2" charset="0"/>
              <a:cs typeface="Segoe UI" panose="020B0502040204020203" pitchFamily="34" charset="0"/>
            </a:rPr>
            <a:t>Katy Miller</a:t>
          </a:r>
        </a:p>
        <a:p>
          <a:pPr marL="0" lvl="0" indent="0" algn="ctr" defTabSz="355600">
            <a:lnSpc>
              <a:spcPct val="80000"/>
            </a:lnSpc>
            <a:spcBef>
              <a:spcPct val="0"/>
            </a:spcBef>
            <a:spcAft>
              <a:spcPts val="0"/>
            </a:spcAft>
            <a:buNone/>
          </a:pPr>
          <a:r>
            <a:rPr lang="en-US" sz="700" kern="1200" dirty="0">
              <a:solidFill>
                <a:srgbClr val="004B87"/>
              </a:solidFill>
              <a:latin typeface="Georgia" panose="02040502050405020303" pitchFamily="18" charset="0"/>
              <a:cs typeface="Segoe UI" panose="020B0502040204020203" pitchFamily="34" charset="0"/>
            </a:rPr>
            <a:t>Transit Programs Manager (#00030)</a:t>
          </a:r>
          <a:endParaRPr lang="en-US" sz="700" kern="1200" dirty="0">
            <a:solidFill>
              <a:srgbClr val="004B87"/>
            </a:solidFill>
            <a:latin typeface="Georgia" panose="02040502050405020303" pitchFamily="18" charset="0"/>
          </a:endParaRPr>
        </a:p>
      </dsp:txBody>
      <dsp:txXfrm>
        <a:off x="9026049" y="2843652"/>
        <a:ext cx="1344286" cy="428263"/>
      </dsp:txXfrm>
    </dsp:sp>
    <dsp:sp modelId="{B82757E9-CBEE-43C7-B189-46C0C1513F09}">
      <dsp:nvSpPr>
        <dsp:cNvPr id="0" name=""/>
        <dsp:cNvSpPr/>
      </dsp:nvSpPr>
      <dsp:spPr>
        <a:xfrm>
          <a:off x="10847008" y="2607331"/>
          <a:ext cx="1333883" cy="436007"/>
        </a:xfrm>
        <a:prstGeom prst="rect">
          <a:avLst/>
        </a:prstGeom>
        <a:solidFill>
          <a:schemeClr val="bg1"/>
        </a:solidFill>
        <a:ln w="12700" cap="flat" cmpd="sng" algn="ctr">
          <a:solidFill>
            <a:srgbClr val="0085AD"/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5080" tIns="5080" rIns="5080" bIns="5080" numCol="1" spcCol="1270" anchor="ctr" anchorCtr="0">
          <a:noAutofit/>
        </a:bodyPr>
        <a:lstStyle/>
        <a:p>
          <a:pPr marL="0" lvl="0" indent="0" algn="ctr" defTabSz="355600">
            <a:lnSpc>
              <a:spcPct val="80000"/>
            </a:lnSpc>
            <a:spcBef>
              <a:spcPct val="0"/>
            </a:spcBef>
            <a:spcAft>
              <a:spcPts val="200"/>
            </a:spcAft>
            <a:buNone/>
          </a:pPr>
          <a:r>
            <a:rPr lang="en-US" sz="800" b="1" kern="1200" dirty="0">
              <a:solidFill>
                <a:srgbClr val="004B87"/>
              </a:solidFill>
              <a:latin typeface="Montserrat" pitchFamily="2" charset="0"/>
              <a:cs typeface="Segoe UI" panose="020B0502040204020203" pitchFamily="34" charset="0"/>
            </a:rPr>
            <a:t>Avery Daugherty</a:t>
          </a:r>
        </a:p>
        <a:p>
          <a:pPr marL="0" lvl="0" indent="0" algn="ctr" defTabSz="355600">
            <a:lnSpc>
              <a:spcPct val="80000"/>
            </a:lnSpc>
            <a:spcBef>
              <a:spcPct val="0"/>
            </a:spcBef>
            <a:spcAft>
              <a:spcPts val="0"/>
            </a:spcAft>
            <a:buNone/>
          </a:pPr>
          <a:r>
            <a:rPr lang="en-US" sz="700" kern="1200" dirty="0">
              <a:solidFill>
                <a:srgbClr val="004B87"/>
              </a:solidFill>
              <a:latin typeface="Georgia" panose="02040502050405020303" pitchFamily="18" charset="0"/>
              <a:cs typeface="Segoe UI" panose="020B0502040204020203" pitchFamily="34" charset="0"/>
            </a:rPr>
            <a:t>Statewide Programs Manager (#00037)</a:t>
          </a:r>
          <a:endParaRPr lang="en-US" sz="700" kern="1200" dirty="0">
            <a:solidFill>
              <a:srgbClr val="004B87"/>
            </a:solidFill>
            <a:latin typeface="Georgia" panose="02040502050405020303" pitchFamily="18" charset="0"/>
          </a:endParaRPr>
        </a:p>
      </dsp:txBody>
      <dsp:txXfrm>
        <a:off x="10847008" y="2607331"/>
        <a:ext cx="1333883" cy="436007"/>
      </dsp:txXfrm>
    </dsp:sp>
    <dsp:sp modelId="{A78D73AD-35BF-4F53-B934-42D474CA1E47}">
      <dsp:nvSpPr>
        <dsp:cNvPr id="0" name=""/>
        <dsp:cNvSpPr/>
      </dsp:nvSpPr>
      <dsp:spPr>
        <a:xfrm>
          <a:off x="9022502" y="3508867"/>
          <a:ext cx="1338321" cy="426841"/>
        </a:xfrm>
        <a:prstGeom prst="rect">
          <a:avLst/>
        </a:prstGeom>
        <a:solidFill>
          <a:schemeClr val="bg1"/>
        </a:solidFill>
        <a:ln w="12700" cap="flat" cmpd="sng" algn="ctr">
          <a:solidFill>
            <a:srgbClr val="0085AD"/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5080" tIns="5080" rIns="5080" bIns="5080" numCol="1" spcCol="1270" anchor="ctr" anchorCtr="0">
          <a:noAutofit/>
        </a:bodyPr>
        <a:lstStyle/>
        <a:p>
          <a:pPr marL="0" lvl="0" indent="0" algn="ctr" defTabSz="355600">
            <a:lnSpc>
              <a:spcPct val="80000"/>
            </a:lnSpc>
            <a:spcBef>
              <a:spcPct val="0"/>
            </a:spcBef>
            <a:spcAft>
              <a:spcPts val="200"/>
            </a:spcAft>
            <a:buNone/>
          </a:pPr>
          <a:r>
            <a:rPr lang="en-US" sz="800" b="1" kern="1200">
              <a:solidFill>
                <a:srgbClr val="004B87"/>
              </a:solidFill>
              <a:latin typeface="Montserrat" pitchFamily="2" charset="0"/>
              <a:cs typeface="Segoe UI" panose="020B0502040204020203" pitchFamily="34" charset="0"/>
            </a:rPr>
            <a:t>Vacant</a:t>
          </a:r>
          <a:endParaRPr lang="en-US" sz="800" b="1" kern="1200" dirty="0">
            <a:solidFill>
              <a:srgbClr val="004B87"/>
            </a:solidFill>
            <a:latin typeface="Montserrat" pitchFamily="2" charset="0"/>
            <a:cs typeface="Segoe UI" panose="020B0502040204020203" pitchFamily="34" charset="0"/>
          </a:endParaRPr>
        </a:p>
        <a:p>
          <a:pPr marL="0" lvl="0" indent="0" algn="ctr" defTabSz="355600">
            <a:lnSpc>
              <a:spcPct val="80000"/>
            </a:lnSpc>
            <a:spcBef>
              <a:spcPct val="0"/>
            </a:spcBef>
            <a:spcAft>
              <a:spcPts val="0"/>
            </a:spcAft>
            <a:buNone/>
          </a:pPr>
          <a:r>
            <a:rPr lang="en-US" sz="700" kern="1200" dirty="0">
              <a:solidFill>
                <a:srgbClr val="004B87"/>
              </a:solidFill>
              <a:latin typeface="Georgia" panose="02040502050405020303" pitchFamily="18" charset="0"/>
              <a:cs typeface="Segoe UI" panose="020B0502040204020203" pitchFamily="34" charset="0"/>
            </a:rPr>
            <a:t>Statewide Programs Manager (#00150)</a:t>
          </a:r>
        </a:p>
      </dsp:txBody>
      <dsp:txXfrm>
        <a:off x="9022502" y="3508867"/>
        <a:ext cx="1338321" cy="426841"/>
      </dsp:txXfrm>
    </dsp:sp>
    <dsp:sp modelId="{661D521F-95E9-41AA-8A64-89481F50F81A}">
      <dsp:nvSpPr>
        <dsp:cNvPr id="0" name=""/>
        <dsp:cNvSpPr/>
      </dsp:nvSpPr>
      <dsp:spPr>
        <a:xfrm>
          <a:off x="10870603" y="3793976"/>
          <a:ext cx="1333883" cy="438980"/>
        </a:xfrm>
        <a:prstGeom prst="rect">
          <a:avLst/>
        </a:prstGeom>
        <a:solidFill>
          <a:schemeClr val="bg1"/>
        </a:solidFill>
        <a:ln w="12700" cap="flat" cmpd="sng" algn="ctr">
          <a:solidFill>
            <a:srgbClr val="0085AD"/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5080" tIns="5080" rIns="5080" bIns="5080" numCol="1" spcCol="1270" anchor="ctr" anchorCtr="0">
          <a:noAutofit/>
        </a:bodyPr>
        <a:lstStyle/>
        <a:p>
          <a:pPr marL="0" lvl="0" indent="0" algn="ctr" defTabSz="355600">
            <a:lnSpc>
              <a:spcPct val="80000"/>
            </a:lnSpc>
            <a:spcBef>
              <a:spcPct val="0"/>
            </a:spcBef>
            <a:spcAft>
              <a:spcPts val="200"/>
            </a:spcAft>
            <a:buNone/>
          </a:pPr>
          <a:r>
            <a:rPr lang="en-US" sz="800" b="1" kern="1200" dirty="0">
              <a:solidFill>
                <a:srgbClr val="004B87"/>
              </a:solidFill>
              <a:latin typeface="Montserrat" panose="00000500000000000000" pitchFamily="50" charset="0"/>
            </a:rPr>
            <a:t>Kyle </a:t>
          </a:r>
          <a:r>
            <a:rPr lang="en-US" sz="800" b="1" kern="1200" dirty="0" err="1">
              <a:solidFill>
                <a:srgbClr val="004B87"/>
              </a:solidFill>
              <a:latin typeface="Montserrat" panose="00000500000000000000" pitchFamily="50" charset="0"/>
            </a:rPr>
            <a:t>Trissel</a:t>
          </a:r>
          <a:endParaRPr lang="en-US" sz="800" b="1" kern="1200" dirty="0">
            <a:solidFill>
              <a:srgbClr val="004B87"/>
            </a:solidFill>
            <a:latin typeface="Montserrat" panose="00000500000000000000" pitchFamily="50" charset="0"/>
          </a:endParaRPr>
        </a:p>
        <a:p>
          <a:pPr marL="0" lvl="0" indent="0" algn="ctr" defTabSz="3556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700" kern="1200" dirty="0">
              <a:solidFill>
                <a:srgbClr val="004B87"/>
              </a:solidFill>
              <a:latin typeface="Georgia" panose="02040502050405020303" pitchFamily="18" charset="0"/>
            </a:rPr>
            <a:t>Statewide Programs Manager (#00023)</a:t>
          </a:r>
        </a:p>
      </dsp:txBody>
      <dsp:txXfrm>
        <a:off x="10870603" y="3793976"/>
        <a:ext cx="1333883" cy="438980"/>
      </dsp:txXfrm>
    </dsp:sp>
  </dsp:spTree>
</dsp:drawing>
</file>

<file path=ppt/diagrams/drawing3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AE3BDF49-EAD5-46D0-9BB7-C3982C18ED53}">
      <dsp:nvSpPr>
        <dsp:cNvPr id="0" name=""/>
        <dsp:cNvSpPr/>
      </dsp:nvSpPr>
      <dsp:spPr>
        <a:xfrm>
          <a:off x="7341892" y="2694326"/>
          <a:ext cx="221755" cy="570502"/>
        </a:xfrm>
        <a:custGeom>
          <a:avLst/>
          <a:gdLst/>
          <a:ahLst/>
          <a:cxnLst/>
          <a:rect l="0" t="0" r="0" b="0"/>
          <a:pathLst>
            <a:path>
              <a:moveTo>
                <a:pt x="0" y="0"/>
              </a:moveTo>
              <a:lnTo>
                <a:pt x="0" y="570502"/>
              </a:lnTo>
              <a:lnTo>
                <a:pt x="221755" y="570502"/>
              </a:lnTo>
            </a:path>
          </a:pathLst>
        </a:custGeom>
        <a:noFill/>
        <a:ln w="12700" cap="flat" cmpd="sng" algn="ctr">
          <a:solidFill>
            <a:srgbClr val="004B87"/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348F2832-9F7F-4ACD-A115-0198B9FF3A23}">
      <dsp:nvSpPr>
        <dsp:cNvPr id="0" name=""/>
        <dsp:cNvSpPr/>
      </dsp:nvSpPr>
      <dsp:spPr>
        <a:xfrm>
          <a:off x="6906891" y="1835606"/>
          <a:ext cx="247365" cy="504971"/>
        </a:xfrm>
        <a:custGeom>
          <a:avLst/>
          <a:gdLst/>
          <a:ahLst/>
          <a:cxnLst/>
          <a:rect l="0" t="0" r="0" b="0"/>
          <a:pathLst>
            <a:path>
              <a:moveTo>
                <a:pt x="0" y="0"/>
              </a:moveTo>
              <a:lnTo>
                <a:pt x="0" y="504971"/>
              </a:lnTo>
              <a:lnTo>
                <a:pt x="247365" y="504971"/>
              </a:lnTo>
            </a:path>
          </a:pathLst>
        </a:custGeom>
        <a:noFill/>
        <a:ln w="12700" cap="flat" cmpd="sng" algn="ctr">
          <a:solidFill>
            <a:srgbClr val="0F3F6E"/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0C8F8BCB-DEAA-4075-AFB0-4FF244465752}">
      <dsp:nvSpPr>
        <dsp:cNvPr id="0" name=""/>
        <dsp:cNvSpPr/>
      </dsp:nvSpPr>
      <dsp:spPr>
        <a:xfrm>
          <a:off x="6256468" y="752498"/>
          <a:ext cx="1400966" cy="370090"/>
        </a:xfrm>
        <a:custGeom>
          <a:avLst/>
          <a:gdLst/>
          <a:ahLst/>
          <a:cxnLst/>
          <a:rect l="0" t="0" r="0" b="0"/>
          <a:pathLst>
            <a:path>
              <a:moveTo>
                <a:pt x="0" y="0"/>
              </a:moveTo>
              <a:lnTo>
                <a:pt x="0" y="71316"/>
              </a:lnTo>
              <a:lnTo>
                <a:pt x="1400966" y="71316"/>
              </a:lnTo>
              <a:lnTo>
                <a:pt x="1400966" y="370090"/>
              </a:lnTo>
            </a:path>
          </a:pathLst>
        </a:custGeom>
        <a:noFill/>
        <a:ln w="12700" cap="flat" cmpd="sng" algn="ctr">
          <a:solidFill>
            <a:srgbClr val="0F3F6E"/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0B5F58E9-596F-4D9F-B36C-B8BD3078B901}">
      <dsp:nvSpPr>
        <dsp:cNvPr id="0" name=""/>
        <dsp:cNvSpPr/>
      </dsp:nvSpPr>
      <dsp:spPr>
        <a:xfrm>
          <a:off x="4014082" y="1836033"/>
          <a:ext cx="192885" cy="1438711"/>
        </a:xfrm>
        <a:custGeom>
          <a:avLst/>
          <a:gdLst/>
          <a:ahLst/>
          <a:cxnLst/>
          <a:rect l="0" t="0" r="0" b="0"/>
          <a:pathLst>
            <a:path>
              <a:moveTo>
                <a:pt x="192885" y="0"/>
              </a:moveTo>
              <a:lnTo>
                <a:pt x="192885" y="1438711"/>
              </a:lnTo>
              <a:lnTo>
                <a:pt x="0" y="1438711"/>
              </a:lnTo>
            </a:path>
          </a:pathLst>
        </a:custGeom>
        <a:noFill/>
        <a:ln w="12700" cap="flat" cmpd="sng" algn="ctr">
          <a:solidFill>
            <a:srgbClr val="0F3F6E"/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D511E2F5-52DF-4E46-86F0-8125D94EA593}">
      <dsp:nvSpPr>
        <dsp:cNvPr id="0" name=""/>
        <dsp:cNvSpPr/>
      </dsp:nvSpPr>
      <dsp:spPr>
        <a:xfrm>
          <a:off x="4014082" y="1836033"/>
          <a:ext cx="192885" cy="549730"/>
        </a:xfrm>
        <a:custGeom>
          <a:avLst/>
          <a:gdLst/>
          <a:ahLst/>
          <a:cxnLst/>
          <a:rect l="0" t="0" r="0" b="0"/>
          <a:pathLst>
            <a:path>
              <a:moveTo>
                <a:pt x="192885" y="0"/>
              </a:moveTo>
              <a:lnTo>
                <a:pt x="192885" y="549730"/>
              </a:lnTo>
              <a:lnTo>
                <a:pt x="0" y="549730"/>
              </a:lnTo>
            </a:path>
          </a:pathLst>
        </a:custGeom>
        <a:noFill/>
        <a:ln w="12700" cap="flat" cmpd="sng" algn="ctr">
          <a:solidFill>
            <a:srgbClr val="0F3F6E"/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2AFE9A33-FBBD-4DD9-B490-A03755217B09}">
      <dsp:nvSpPr>
        <dsp:cNvPr id="0" name=""/>
        <dsp:cNvSpPr/>
      </dsp:nvSpPr>
      <dsp:spPr>
        <a:xfrm>
          <a:off x="4957511" y="752498"/>
          <a:ext cx="1298956" cy="370517"/>
        </a:xfrm>
        <a:custGeom>
          <a:avLst/>
          <a:gdLst/>
          <a:ahLst/>
          <a:cxnLst/>
          <a:rect l="0" t="0" r="0" b="0"/>
          <a:pathLst>
            <a:path>
              <a:moveTo>
                <a:pt x="1298956" y="0"/>
              </a:moveTo>
              <a:lnTo>
                <a:pt x="1298956" y="71742"/>
              </a:lnTo>
              <a:lnTo>
                <a:pt x="0" y="71742"/>
              </a:lnTo>
              <a:lnTo>
                <a:pt x="0" y="370517"/>
              </a:lnTo>
            </a:path>
          </a:pathLst>
        </a:custGeom>
        <a:noFill/>
        <a:ln w="12700" cap="flat" cmpd="sng" algn="ctr">
          <a:solidFill>
            <a:srgbClr val="0F3F6E"/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062C6AC2-5B56-4237-A204-35A56E55C160}">
      <dsp:nvSpPr>
        <dsp:cNvPr id="0" name=""/>
        <dsp:cNvSpPr/>
      </dsp:nvSpPr>
      <dsp:spPr>
        <a:xfrm>
          <a:off x="5318288" y="0"/>
          <a:ext cx="1876359" cy="752498"/>
        </a:xfrm>
        <a:prstGeom prst="rect">
          <a:avLst/>
        </a:prstGeom>
        <a:solidFill>
          <a:srgbClr val="008675"/>
        </a:solidFill>
        <a:ln w="12700" cap="flat" cmpd="sng" algn="ctr">
          <a:solidFill>
            <a:srgbClr val="004B87"/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6350" tIns="6350" rIns="6350" bIns="6350" numCol="1" spcCol="1270" anchor="ctr" anchorCtr="0">
          <a:noAutofit/>
        </a:bodyPr>
        <a:lstStyle/>
        <a:p>
          <a:pPr marL="0" lvl="0" indent="0" algn="ctr" defTabSz="444500">
            <a:lnSpc>
              <a:spcPct val="80000"/>
            </a:lnSpc>
            <a:spcBef>
              <a:spcPct val="0"/>
            </a:spcBef>
            <a:spcAft>
              <a:spcPts val="300"/>
            </a:spcAft>
            <a:buNone/>
          </a:pPr>
          <a:r>
            <a:rPr lang="en-US" sz="1000" b="1" kern="1200" dirty="0">
              <a:solidFill>
                <a:schemeClr val="bg1"/>
              </a:solidFill>
              <a:latin typeface="Montserrat" pitchFamily="2" charset="0"/>
              <a:cs typeface="Segoe UI" panose="020B0502040204020203" pitchFamily="34" charset="0"/>
            </a:rPr>
            <a:t>Emily Stock</a:t>
          </a:r>
        </a:p>
        <a:p>
          <a:pPr marL="0" lvl="0" indent="0" algn="ctr" defTabSz="444500">
            <a:lnSpc>
              <a:spcPct val="8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900" kern="1200" dirty="0">
              <a:solidFill>
                <a:schemeClr val="bg1"/>
              </a:solidFill>
              <a:latin typeface="Georgia" panose="02040502050405020303" pitchFamily="18" charset="0"/>
              <a:cs typeface="Segoe UI" panose="020B0502040204020203" pitchFamily="34" charset="0"/>
            </a:rPr>
            <a:t>Chief of Rail Transportation (#00008</a:t>
          </a:r>
          <a:r>
            <a:rPr lang="en-US" sz="800" kern="1200" dirty="0">
              <a:solidFill>
                <a:schemeClr val="bg1"/>
              </a:solidFill>
              <a:latin typeface="Georgia" panose="02040502050405020303" pitchFamily="18" charset="0"/>
              <a:cs typeface="Segoe UI" panose="020B0502040204020203" pitchFamily="34" charset="0"/>
            </a:rPr>
            <a:t>)</a:t>
          </a:r>
        </a:p>
      </dsp:txBody>
      <dsp:txXfrm>
        <a:off x="5318288" y="0"/>
        <a:ext cx="1876359" cy="752498"/>
      </dsp:txXfrm>
    </dsp:sp>
    <dsp:sp modelId="{84074624-4837-4170-B30E-0E23762B208E}">
      <dsp:nvSpPr>
        <dsp:cNvPr id="0" name=""/>
        <dsp:cNvSpPr/>
      </dsp:nvSpPr>
      <dsp:spPr>
        <a:xfrm>
          <a:off x="4019332" y="1123015"/>
          <a:ext cx="1876359" cy="713017"/>
        </a:xfrm>
        <a:prstGeom prst="rect">
          <a:avLst/>
        </a:prstGeom>
        <a:solidFill>
          <a:srgbClr val="0085AD"/>
        </a:solidFill>
        <a:ln w="12700" cap="flat" cmpd="sng" algn="ctr">
          <a:solidFill>
            <a:srgbClr val="008675"/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6350" tIns="6350" rIns="6350" bIns="6350" numCol="1" spcCol="1270" anchor="ctr" anchorCtr="0">
          <a:noAutofit/>
        </a:bodyPr>
        <a:lstStyle/>
        <a:p>
          <a:pPr marL="0" lvl="0" indent="0" algn="ctr" defTabSz="444500">
            <a:lnSpc>
              <a:spcPct val="80000"/>
            </a:lnSpc>
            <a:spcBef>
              <a:spcPct val="0"/>
            </a:spcBef>
            <a:spcAft>
              <a:spcPts val="300"/>
            </a:spcAft>
            <a:buNone/>
          </a:pPr>
          <a:r>
            <a:rPr lang="en-US" sz="1000" b="1" kern="1200" dirty="0">
              <a:solidFill>
                <a:schemeClr val="bg1"/>
              </a:solidFill>
              <a:latin typeface="Montserrat" pitchFamily="2" charset="0"/>
              <a:cs typeface="Segoe UI" panose="020B0502040204020203" pitchFamily="34" charset="0"/>
            </a:rPr>
            <a:t>Randy Selleck</a:t>
          </a:r>
        </a:p>
        <a:p>
          <a:pPr marL="0" lvl="0" indent="0" algn="ctr" defTabSz="444500">
            <a:lnSpc>
              <a:spcPct val="80000"/>
            </a:lnSpc>
            <a:spcBef>
              <a:spcPct val="0"/>
            </a:spcBef>
            <a:spcAft>
              <a:spcPts val="200"/>
            </a:spcAft>
            <a:buNone/>
          </a:pPr>
          <a:r>
            <a:rPr lang="en-US" sz="900" kern="1200" dirty="0">
              <a:solidFill>
                <a:schemeClr val="bg1"/>
              </a:solidFill>
              <a:latin typeface="Georgia" panose="02040502050405020303" pitchFamily="18" charset="0"/>
              <a:cs typeface="Segoe UI" panose="020B0502040204020203" pitchFamily="34" charset="0"/>
            </a:rPr>
            <a:t>Director of Rail Planning </a:t>
          </a:r>
        </a:p>
        <a:p>
          <a:pPr marL="0" lvl="0" indent="0" algn="ctr" defTabSz="444500">
            <a:lnSpc>
              <a:spcPct val="80000"/>
            </a:lnSpc>
            <a:spcBef>
              <a:spcPct val="0"/>
            </a:spcBef>
            <a:spcAft>
              <a:spcPts val="200"/>
            </a:spcAft>
            <a:buNone/>
          </a:pPr>
          <a:r>
            <a:rPr lang="en-US" sz="900" kern="1200" dirty="0">
              <a:solidFill>
                <a:schemeClr val="bg1"/>
              </a:solidFill>
              <a:latin typeface="Georgia" panose="02040502050405020303" pitchFamily="18" charset="0"/>
              <a:cs typeface="Segoe UI" panose="020B0502040204020203" pitchFamily="34" charset="0"/>
            </a:rPr>
            <a:t>and Environmental (#00064)</a:t>
          </a:r>
          <a:endParaRPr lang="en-US" sz="900" kern="1200" dirty="0">
            <a:solidFill>
              <a:schemeClr val="bg1"/>
            </a:solidFill>
            <a:latin typeface="Georgia" panose="02040502050405020303" pitchFamily="18" charset="0"/>
          </a:endParaRPr>
        </a:p>
      </dsp:txBody>
      <dsp:txXfrm>
        <a:off x="4019332" y="1123015"/>
        <a:ext cx="1876359" cy="713017"/>
      </dsp:txXfrm>
    </dsp:sp>
    <dsp:sp modelId="{D9BFDCF8-2B12-4F30-9C24-77472216222F}">
      <dsp:nvSpPr>
        <dsp:cNvPr id="0" name=""/>
        <dsp:cNvSpPr/>
      </dsp:nvSpPr>
      <dsp:spPr>
        <a:xfrm>
          <a:off x="2137723" y="2032015"/>
          <a:ext cx="1876359" cy="707497"/>
        </a:xfrm>
        <a:prstGeom prst="rect">
          <a:avLst/>
        </a:prstGeom>
        <a:solidFill>
          <a:schemeClr val="bg1"/>
        </a:solidFill>
        <a:ln w="12700" cap="flat" cmpd="sng" algn="ctr">
          <a:solidFill>
            <a:srgbClr val="0085AD"/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6350" tIns="6350" rIns="6350" bIns="6350" numCol="1" spcCol="1270" anchor="ctr" anchorCtr="0">
          <a:noAutofit/>
        </a:bodyPr>
        <a:lstStyle/>
        <a:p>
          <a:pPr marL="0" lvl="0" indent="0" algn="ctr" defTabSz="444500">
            <a:lnSpc>
              <a:spcPct val="80000"/>
            </a:lnSpc>
            <a:spcBef>
              <a:spcPct val="0"/>
            </a:spcBef>
            <a:spcAft>
              <a:spcPts val="300"/>
            </a:spcAft>
            <a:buNone/>
          </a:pPr>
          <a:r>
            <a:rPr lang="en-US" sz="1000" b="1" kern="1200" dirty="0">
              <a:solidFill>
                <a:srgbClr val="004B87"/>
              </a:solidFill>
              <a:latin typeface="Montserrat" pitchFamily="2" charset="0"/>
              <a:cs typeface="Segoe UI" panose="020B0502040204020203" pitchFamily="34" charset="0"/>
            </a:rPr>
            <a:t>Vacant</a:t>
          </a:r>
        </a:p>
        <a:p>
          <a:pPr marL="0" lvl="0" indent="0" algn="ctr" defTabSz="444500">
            <a:lnSpc>
              <a:spcPct val="80000"/>
            </a:lnSpc>
            <a:spcBef>
              <a:spcPct val="0"/>
            </a:spcBef>
            <a:spcAft>
              <a:spcPts val="200"/>
            </a:spcAft>
            <a:buNone/>
          </a:pPr>
          <a:r>
            <a:rPr lang="en-US" sz="900" kern="1200" dirty="0">
              <a:solidFill>
                <a:srgbClr val="004B87"/>
              </a:solidFill>
              <a:latin typeface="Georgia" panose="02040502050405020303" pitchFamily="18" charset="0"/>
              <a:cs typeface="Segoe UI" panose="020B0502040204020203" pitchFamily="34" charset="0"/>
            </a:rPr>
            <a:t>Rail Planning Data Specialist (#00067)</a:t>
          </a:r>
        </a:p>
      </dsp:txBody>
      <dsp:txXfrm>
        <a:off x="2137723" y="2032015"/>
        <a:ext cx="1876359" cy="707497"/>
      </dsp:txXfrm>
    </dsp:sp>
    <dsp:sp modelId="{7B6FF277-B352-40D7-9979-52032034BEAC}">
      <dsp:nvSpPr>
        <dsp:cNvPr id="0" name=""/>
        <dsp:cNvSpPr/>
      </dsp:nvSpPr>
      <dsp:spPr>
        <a:xfrm>
          <a:off x="2137723" y="2920996"/>
          <a:ext cx="1876359" cy="707497"/>
        </a:xfrm>
        <a:prstGeom prst="rect">
          <a:avLst/>
        </a:prstGeom>
        <a:solidFill>
          <a:schemeClr val="bg1"/>
        </a:solidFill>
        <a:ln w="12700" cap="flat" cmpd="sng" algn="ctr">
          <a:solidFill>
            <a:srgbClr val="0085AD"/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6350" tIns="6350" rIns="6350" bIns="6350" numCol="1" spcCol="1270" anchor="ctr" anchorCtr="0">
          <a:noAutofit/>
        </a:bodyPr>
        <a:lstStyle/>
        <a:p>
          <a:pPr marL="0" lvl="0" indent="0" algn="ctr" defTabSz="444500">
            <a:lnSpc>
              <a:spcPct val="80000"/>
            </a:lnSpc>
            <a:spcBef>
              <a:spcPct val="0"/>
            </a:spcBef>
            <a:spcAft>
              <a:spcPts val="300"/>
            </a:spcAft>
            <a:buNone/>
          </a:pPr>
          <a:r>
            <a:rPr lang="en-US" sz="1000" b="1" kern="1200" dirty="0">
              <a:solidFill>
                <a:srgbClr val="0F3F6E"/>
              </a:solidFill>
              <a:latin typeface="Montserrat" pitchFamily="2" charset="0"/>
              <a:cs typeface="Segoe UI" panose="020B0502040204020203" pitchFamily="34" charset="0"/>
            </a:rPr>
            <a:t>Taylor Holden</a:t>
          </a:r>
        </a:p>
        <a:p>
          <a:pPr marL="0" lvl="0" indent="0" algn="ctr" defTabSz="444500">
            <a:lnSpc>
              <a:spcPct val="80000"/>
            </a:lnSpc>
            <a:spcBef>
              <a:spcPct val="0"/>
            </a:spcBef>
            <a:spcAft>
              <a:spcPts val="200"/>
            </a:spcAft>
            <a:buNone/>
          </a:pPr>
          <a:r>
            <a:rPr lang="en-US" sz="900" kern="1200" dirty="0">
              <a:solidFill>
                <a:srgbClr val="0F3F6E"/>
              </a:solidFill>
              <a:latin typeface="Georgia" panose="02040502050405020303" pitchFamily="18" charset="0"/>
              <a:cs typeface="Segoe UI" panose="020B0502040204020203" pitchFamily="34" charset="0"/>
            </a:rPr>
            <a:t>Rail Data Support Specialist (#00065)</a:t>
          </a:r>
        </a:p>
      </dsp:txBody>
      <dsp:txXfrm>
        <a:off x="2137723" y="2920996"/>
        <a:ext cx="1876359" cy="707497"/>
      </dsp:txXfrm>
    </dsp:sp>
    <dsp:sp modelId="{7A60C972-84F5-4203-A6F4-75BEB0021125}">
      <dsp:nvSpPr>
        <dsp:cNvPr id="0" name=""/>
        <dsp:cNvSpPr/>
      </dsp:nvSpPr>
      <dsp:spPr>
        <a:xfrm>
          <a:off x="6719255" y="1122588"/>
          <a:ext cx="1876359" cy="713017"/>
        </a:xfrm>
        <a:prstGeom prst="rect">
          <a:avLst/>
        </a:prstGeom>
        <a:solidFill>
          <a:srgbClr val="0085AD"/>
        </a:solidFill>
        <a:ln w="12700" cap="flat" cmpd="sng" algn="ctr">
          <a:solidFill>
            <a:srgbClr val="008675"/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6350" tIns="6350" rIns="6350" bIns="6350" numCol="1" spcCol="1270" anchor="ctr" anchorCtr="0">
          <a:noAutofit/>
        </a:bodyPr>
        <a:lstStyle/>
        <a:p>
          <a:pPr marL="0" lvl="0" indent="0" algn="ctr" defTabSz="444500">
            <a:lnSpc>
              <a:spcPct val="80000"/>
            </a:lnSpc>
            <a:spcBef>
              <a:spcPct val="0"/>
            </a:spcBef>
            <a:spcAft>
              <a:spcPts val="300"/>
            </a:spcAft>
            <a:buNone/>
          </a:pPr>
          <a:r>
            <a:rPr lang="en-US" sz="1000" b="1" kern="1200" dirty="0">
              <a:solidFill>
                <a:schemeClr val="bg1"/>
              </a:solidFill>
              <a:latin typeface="Montserrat" pitchFamily="2" charset="0"/>
              <a:cs typeface="Segoe UI" panose="020B0502040204020203" pitchFamily="34" charset="0"/>
            </a:rPr>
            <a:t>Michael Todd</a:t>
          </a:r>
        </a:p>
        <a:p>
          <a:pPr marL="0" lvl="0" indent="0" algn="ctr" defTabSz="444500">
            <a:lnSpc>
              <a:spcPct val="80000"/>
            </a:lnSpc>
            <a:spcBef>
              <a:spcPct val="0"/>
            </a:spcBef>
            <a:spcAft>
              <a:spcPts val="200"/>
            </a:spcAft>
            <a:buNone/>
          </a:pPr>
          <a:r>
            <a:rPr lang="en-US" sz="900" b="0" kern="1200" dirty="0">
              <a:solidFill>
                <a:schemeClr val="bg1"/>
              </a:solidFill>
              <a:latin typeface="Georgia" panose="02040502050405020303" pitchFamily="18" charset="0"/>
              <a:cs typeface="Segoe UI" panose="020B0502040204020203" pitchFamily="34" charset="0"/>
            </a:rPr>
            <a:t>Director of Rail Programs (#00066)</a:t>
          </a:r>
        </a:p>
      </dsp:txBody>
      <dsp:txXfrm>
        <a:off x="6719255" y="1122588"/>
        <a:ext cx="1876359" cy="713017"/>
      </dsp:txXfrm>
    </dsp:sp>
    <dsp:sp modelId="{F378782E-21F7-4B28-82BE-3D6B1821A8BD}">
      <dsp:nvSpPr>
        <dsp:cNvPr id="0" name=""/>
        <dsp:cNvSpPr/>
      </dsp:nvSpPr>
      <dsp:spPr>
        <a:xfrm>
          <a:off x="7154256" y="1986829"/>
          <a:ext cx="1876359" cy="707497"/>
        </a:xfrm>
        <a:prstGeom prst="rect">
          <a:avLst/>
        </a:prstGeom>
        <a:noFill/>
        <a:ln w="12700" cap="flat" cmpd="sng" algn="ctr">
          <a:solidFill>
            <a:srgbClr val="0085AD"/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6350" tIns="6350" rIns="6350" bIns="6350" numCol="1" spcCol="1270" anchor="ctr" anchorCtr="0">
          <a:noAutofit/>
        </a:bodyPr>
        <a:lstStyle/>
        <a:p>
          <a:pPr marL="0" lvl="0" indent="0" algn="ctr" defTabSz="444500">
            <a:lnSpc>
              <a:spcPct val="80000"/>
            </a:lnSpc>
            <a:spcBef>
              <a:spcPct val="0"/>
            </a:spcBef>
            <a:spcAft>
              <a:spcPts val="300"/>
            </a:spcAft>
            <a:buNone/>
          </a:pPr>
          <a:r>
            <a:rPr lang="en-US" sz="1000" b="1" kern="1200" dirty="0">
              <a:solidFill>
                <a:srgbClr val="004B87"/>
              </a:solidFill>
              <a:latin typeface="Montserrat" pitchFamily="2" charset="0"/>
              <a:cs typeface="Segoe UI" panose="020B0502040204020203" pitchFamily="34" charset="0"/>
            </a:rPr>
            <a:t>Linda </a:t>
          </a:r>
          <a:r>
            <a:rPr lang="en-US" sz="1000" b="1" kern="1200" dirty="0" err="1">
              <a:solidFill>
                <a:srgbClr val="004B87"/>
              </a:solidFill>
              <a:latin typeface="Montserrat" pitchFamily="2" charset="0"/>
              <a:cs typeface="Segoe UI" panose="020B0502040204020203" pitchFamily="34" charset="0"/>
            </a:rPr>
            <a:t>Balderson</a:t>
          </a:r>
          <a:endParaRPr lang="en-US" sz="1000" b="1" kern="1200" dirty="0">
            <a:solidFill>
              <a:srgbClr val="004B87"/>
            </a:solidFill>
            <a:latin typeface="Montserrat" pitchFamily="2" charset="0"/>
            <a:cs typeface="Segoe UI" panose="020B0502040204020203" pitchFamily="34" charset="0"/>
          </a:endParaRPr>
        </a:p>
        <a:p>
          <a:pPr marL="0" lvl="0" indent="0" algn="ctr" defTabSz="444500">
            <a:lnSpc>
              <a:spcPct val="80000"/>
            </a:lnSpc>
            <a:spcBef>
              <a:spcPct val="0"/>
            </a:spcBef>
            <a:spcAft>
              <a:spcPts val="0"/>
            </a:spcAft>
            <a:buNone/>
          </a:pPr>
          <a:r>
            <a:rPr lang="en-US" sz="900" kern="1200" dirty="0">
              <a:solidFill>
                <a:srgbClr val="0F3F6E"/>
              </a:solidFill>
              <a:latin typeface="Georgia" panose="02040502050405020303" pitchFamily="18" charset="0"/>
              <a:cs typeface="Segoe UI" panose="020B0502040204020203" pitchFamily="34" charset="0"/>
            </a:rPr>
            <a:t>Rail Capital Programs Manager (#00062)</a:t>
          </a:r>
        </a:p>
      </dsp:txBody>
      <dsp:txXfrm>
        <a:off x="7154256" y="1986829"/>
        <a:ext cx="1876359" cy="707497"/>
      </dsp:txXfrm>
    </dsp:sp>
    <dsp:sp modelId="{AFA645E9-6B13-473D-8DC9-B8C151E3CF1B}">
      <dsp:nvSpPr>
        <dsp:cNvPr id="0" name=""/>
        <dsp:cNvSpPr/>
      </dsp:nvSpPr>
      <dsp:spPr>
        <a:xfrm>
          <a:off x="7563648" y="2919303"/>
          <a:ext cx="1876359" cy="691050"/>
        </a:xfrm>
        <a:prstGeom prst="rect">
          <a:avLst/>
        </a:prstGeom>
        <a:noFill/>
        <a:ln w="12700" cap="flat" cmpd="sng" algn="ctr">
          <a:solidFill>
            <a:srgbClr val="00C1D5"/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4445" tIns="4445" rIns="4445" bIns="4445" numCol="1" spcCol="1270" anchor="ctr" anchorCtr="0">
          <a:noAutofit/>
        </a:bodyPr>
        <a:lstStyle/>
        <a:p>
          <a:pPr marL="0" lvl="0" indent="0" algn="ctr" defTabSz="3111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endParaRPr lang="en-US" sz="700" b="1" kern="1200" dirty="0">
            <a:solidFill>
              <a:srgbClr val="004B87"/>
            </a:solidFill>
          </a:endParaRPr>
        </a:p>
        <a:p>
          <a:pPr marL="0" lvl="0" indent="0" algn="ctr" defTabSz="3111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endParaRPr lang="en-US" sz="700" b="1" kern="1200" dirty="0">
            <a:solidFill>
              <a:srgbClr val="004B87"/>
            </a:solidFill>
          </a:endParaRPr>
        </a:p>
        <a:p>
          <a:pPr marL="0" lvl="0" indent="0" algn="ctr" defTabSz="3111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endParaRPr lang="en-US" sz="700" b="1" kern="1200" dirty="0">
            <a:solidFill>
              <a:srgbClr val="004B87"/>
            </a:solidFill>
          </a:endParaRPr>
        </a:p>
        <a:p>
          <a:pPr marL="0" lvl="0" indent="0" algn="ctr" defTabSz="3111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1000" b="1" kern="1200" dirty="0">
              <a:solidFill>
                <a:srgbClr val="004B87"/>
              </a:solidFill>
              <a:latin typeface="Montserrat" pitchFamily="2" charset="0"/>
            </a:rPr>
            <a:t>Janet </a:t>
          </a:r>
          <a:r>
            <a:rPr lang="en-US" sz="1000" b="1" kern="1200" dirty="0" err="1">
              <a:solidFill>
                <a:srgbClr val="004B87"/>
              </a:solidFill>
              <a:latin typeface="Montserrat" pitchFamily="2" charset="0"/>
            </a:rPr>
            <a:t>Mineva</a:t>
          </a:r>
          <a:endParaRPr lang="en-US" sz="1000" b="1" kern="1200" dirty="0">
            <a:solidFill>
              <a:srgbClr val="004B87"/>
            </a:solidFill>
            <a:latin typeface="Montserrat" pitchFamily="2" charset="0"/>
          </a:endParaRPr>
        </a:p>
        <a:p>
          <a:pPr marL="0" lvl="0" indent="0" algn="ctr" defTabSz="311150">
            <a:lnSpc>
              <a:spcPct val="80000"/>
            </a:lnSpc>
            <a:spcBef>
              <a:spcPct val="0"/>
            </a:spcBef>
            <a:spcAft>
              <a:spcPts val="300"/>
            </a:spcAft>
            <a:buNone/>
          </a:pPr>
          <a:r>
            <a:rPr lang="en-US" sz="900" b="0" kern="1200" dirty="0">
              <a:solidFill>
                <a:srgbClr val="004B87"/>
              </a:solidFill>
              <a:latin typeface="Georgia" panose="02040502050405020303" pitchFamily="18" charset="0"/>
            </a:rPr>
            <a:t>Rail Data Support Specialist (#00053)</a:t>
          </a:r>
        </a:p>
        <a:p>
          <a:pPr marL="0" lvl="0" indent="0" algn="ctr" defTabSz="3111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endParaRPr lang="en-US" sz="2400" kern="1200" dirty="0">
            <a:solidFill>
              <a:schemeClr val="tx1"/>
            </a:solidFill>
          </a:endParaRPr>
        </a:p>
      </dsp:txBody>
      <dsp:txXfrm>
        <a:off x="7563648" y="2919303"/>
        <a:ext cx="1876359" cy="691050"/>
      </dsp:txXfrm>
    </dsp:sp>
  </dsp:spTree>
</dsp:drawing>
</file>

<file path=ppt/diagrams/drawing4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A74561C4-7968-46E1-82EB-9C7839DA44E0}">
      <dsp:nvSpPr>
        <dsp:cNvPr id="0" name=""/>
        <dsp:cNvSpPr/>
      </dsp:nvSpPr>
      <dsp:spPr>
        <a:xfrm>
          <a:off x="5556211" y="682406"/>
          <a:ext cx="2860210" cy="237917"/>
        </a:xfrm>
        <a:custGeom>
          <a:avLst/>
          <a:gdLst/>
          <a:ahLst/>
          <a:cxnLst/>
          <a:rect l="0" t="0" r="0" b="0"/>
          <a:pathLst>
            <a:path>
              <a:moveTo>
                <a:pt x="0" y="0"/>
              </a:moveTo>
              <a:lnTo>
                <a:pt x="2860210" y="0"/>
              </a:lnTo>
              <a:lnTo>
                <a:pt x="2860210" y="237917"/>
              </a:lnTo>
            </a:path>
          </a:pathLst>
        </a:custGeom>
        <a:noFill/>
        <a:ln w="12700" cap="flat" cmpd="sng" algn="ctr">
          <a:solidFill>
            <a:schemeClr val="dk2">
              <a:shade val="60000"/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3D9CCBE5-FE00-4DE5-A706-685EEDCB5D95}">
      <dsp:nvSpPr>
        <dsp:cNvPr id="0" name=""/>
        <dsp:cNvSpPr/>
      </dsp:nvSpPr>
      <dsp:spPr>
        <a:xfrm>
          <a:off x="5556211" y="682406"/>
          <a:ext cx="928419" cy="189382"/>
        </a:xfrm>
        <a:custGeom>
          <a:avLst/>
          <a:gdLst/>
          <a:ahLst/>
          <a:cxnLst/>
          <a:rect l="0" t="0" r="0" b="0"/>
          <a:pathLst>
            <a:path>
              <a:moveTo>
                <a:pt x="0" y="0"/>
              </a:moveTo>
              <a:lnTo>
                <a:pt x="928419" y="0"/>
              </a:lnTo>
              <a:lnTo>
                <a:pt x="928419" y="189382"/>
              </a:lnTo>
            </a:path>
          </a:pathLst>
        </a:custGeom>
        <a:noFill/>
        <a:ln w="12700" cap="flat" cmpd="sng" algn="ctr">
          <a:solidFill>
            <a:schemeClr val="dk2">
              <a:shade val="60000"/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0C9C14A0-FCCD-4D5B-A007-5C2F52AE5A86}">
      <dsp:nvSpPr>
        <dsp:cNvPr id="0" name=""/>
        <dsp:cNvSpPr/>
      </dsp:nvSpPr>
      <dsp:spPr>
        <a:xfrm>
          <a:off x="3940164" y="1514239"/>
          <a:ext cx="290509" cy="1606635"/>
        </a:xfrm>
        <a:custGeom>
          <a:avLst/>
          <a:gdLst/>
          <a:ahLst/>
          <a:cxnLst/>
          <a:rect l="0" t="0" r="0" b="0"/>
          <a:pathLst>
            <a:path>
              <a:moveTo>
                <a:pt x="290509" y="0"/>
              </a:moveTo>
              <a:lnTo>
                <a:pt x="290509" y="1606635"/>
              </a:lnTo>
              <a:lnTo>
                <a:pt x="0" y="1606635"/>
              </a:lnTo>
            </a:path>
          </a:pathLst>
        </a:custGeom>
        <a:noFill/>
        <a:ln w="12700" cap="flat" cmpd="sng" algn="ctr">
          <a:solidFill>
            <a:schemeClr val="dk2">
              <a:shade val="80000"/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6FECBCAF-070B-439B-B197-E2BA162C4AEF}">
      <dsp:nvSpPr>
        <dsp:cNvPr id="0" name=""/>
        <dsp:cNvSpPr/>
      </dsp:nvSpPr>
      <dsp:spPr>
        <a:xfrm>
          <a:off x="3925436" y="1514239"/>
          <a:ext cx="305237" cy="926517"/>
        </a:xfrm>
        <a:custGeom>
          <a:avLst/>
          <a:gdLst/>
          <a:ahLst/>
          <a:cxnLst/>
          <a:rect l="0" t="0" r="0" b="0"/>
          <a:pathLst>
            <a:path>
              <a:moveTo>
                <a:pt x="305237" y="0"/>
              </a:moveTo>
              <a:lnTo>
                <a:pt x="305237" y="926517"/>
              </a:lnTo>
              <a:lnTo>
                <a:pt x="0" y="926517"/>
              </a:lnTo>
            </a:path>
          </a:pathLst>
        </a:custGeom>
        <a:noFill/>
        <a:ln w="12700" cap="flat" cmpd="sng" algn="ctr">
          <a:solidFill>
            <a:schemeClr val="dk2">
              <a:shade val="80000"/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03B724DE-F60B-4FF7-9BEE-6D548FC28DF0}">
      <dsp:nvSpPr>
        <dsp:cNvPr id="0" name=""/>
        <dsp:cNvSpPr/>
      </dsp:nvSpPr>
      <dsp:spPr>
        <a:xfrm>
          <a:off x="4230674" y="1514239"/>
          <a:ext cx="283565" cy="513933"/>
        </a:xfrm>
        <a:custGeom>
          <a:avLst/>
          <a:gdLst/>
          <a:ahLst/>
          <a:cxnLst/>
          <a:rect l="0" t="0" r="0" b="0"/>
          <a:pathLst>
            <a:path>
              <a:moveTo>
                <a:pt x="0" y="0"/>
              </a:moveTo>
              <a:lnTo>
                <a:pt x="0" y="513933"/>
              </a:lnTo>
              <a:lnTo>
                <a:pt x="283565" y="513933"/>
              </a:lnTo>
            </a:path>
          </a:pathLst>
        </a:custGeom>
        <a:noFill/>
        <a:ln w="12700" cap="flat" cmpd="sng" algn="ctr">
          <a:solidFill>
            <a:schemeClr val="dk2">
              <a:shade val="80000"/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5165FABA-24BD-49B3-83EA-8A5E60BA2D11}">
      <dsp:nvSpPr>
        <dsp:cNvPr id="0" name=""/>
        <dsp:cNvSpPr/>
      </dsp:nvSpPr>
      <dsp:spPr>
        <a:xfrm>
          <a:off x="4759266" y="682406"/>
          <a:ext cx="796945" cy="197853"/>
        </a:xfrm>
        <a:custGeom>
          <a:avLst/>
          <a:gdLst/>
          <a:ahLst/>
          <a:cxnLst/>
          <a:rect l="0" t="0" r="0" b="0"/>
          <a:pathLst>
            <a:path>
              <a:moveTo>
                <a:pt x="796945" y="0"/>
              </a:moveTo>
              <a:lnTo>
                <a:pt x="0" y="0"/>
              </a:lnTo>
              <a:lnTo>
                <a:pt x="0" y="197853"/>
              </a:lnTo>
            </a:path>
          </a:pathLst>
        </a:custGeom>
        <a:noFill/>
        <a:ln w="12700" cap="flat" cmpd="sng" algn="ctr">
          <a:solidFill>
            <a:srgbClr val="0F3F6E"/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E258817D-6738-476E-AE4D-C718D45347A2}">
      <dsp:nvSpPr>
        <dsp:cNvPr id="0" name=""/>
        <dsp:cNvSpPr/>
      </dsp:nvSpPr>
      <dsp:spPr>
        <a:xfrm>
          <a:off x="2763411" y="682406"/>
          <a:ext cx="2792800" cy="212289"/>
        </a:xfrm>
        <a:custGeom>
          <a:avLst/>
          <a:gdLst/>
          <a:ahLst/>
          <a:cxnLst/>
          <a:rect l="0" t="0" r="0" b="0"/>
          <a:pathLst>
            <a:path>
              <a:moveTo>
                <a:pt x="2792800" y="0"/>
              </a:moveTo>
              <a:lnTo>
                <a:pt x="0" y="0"/>
              </a:lnTo>
              <a:lnTo>
                <a:pt x="0" y="212289"/>
              </a:lnTo>
            </a:path>
          </a:pathLst>
        </a:custGeom>
        <a:noFill/>
        <a:ln w="12700" cap="flat" cmpd="sng" algn="ctr">
          <a:solidFill>
            <a:srgbClr val="0F3F6E"/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25C3FE5E-8B57-4A56-958A-09308EB9400C}">
      <dsp:nvSpPr>
        <dsp:cNvPr id="0" name=""/>
        <dsp:cNvSpPr/>
      </dsp:nvSpPr>
      <dsp:spPr>
        <a:xfrm>
          <a:off x="4884609" y="64286"/>
          <a:ext cx="1343204" cy="618119"/>
        </a:xfrm>
        <a:prstGeom prst="rect">
          <a:avLst/>
        </a:prstGeom>
        <a:solidFill>
          <a:srgbClr val="008675"/>
        </a:solidFill>
        <a:ln w="12700" cap="flat" cmpd="sng" algn="ctr">
          <a:solidFill>
            <a:srgbClr val="004B87"/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6350" tIns="6350" rIns="6350" bIns="6350" numCol="1" spcCol="1270" anchor="ctr" anchorCtr="0">
          <a:noAutofit/>
        </a:bodyPr>
        <a:lstStyle/>
        <a:p>
          <a:pPr marL="0" lvl="0" indent="0" algn="ctr" defTabSz="444500">
            <a:lnSpc>
              <a:spcPct val="80000"/>
            </a:lnSpc>
            <a:spcBef>
              <a:spcPct val="0"/>
            </a:spcBef>
            <a:spcAft>
              <a:spcPts val="200"/>
            </a:spcAft>
            <a:buNone/>
          </a:pPr>
          <a:r>
            <a:rPr lang="en-US" sz="1000" b="1" kern="1200" dirty="0">
              <a:solidFill>
                <a:schemeClr val="bg1"/>
              </a:solidFill>
              <a:latin typeface="Montserrat" pitchFamily="2" charset="0"/>
              <a:cs typeface="Segoe UI" panose="020B0502040204020203" pitchFamily="34" charset="0"/>
            </a:rPr>
            <a:t>Andrew Wright</a:t>
          </a:r>
        </a:p>
        <a:p>
          <a:pPr marL="0" lvl="0" indent="0" algn="ctr" defTabSz="444500">
            <a:lnSpc>
              <a:spcPct val="100000"/>
            </a:lnSpc>
            <a:spcBef>
              <a:spcPct val="0"/>
            </a:spcBef>
            <a:spcAft>
              <a:spcPts val="0"/>
            </a:spcAft>
            <a:buNone/>
          </a:pPr>
          <a:r>
            <a:rPr lang="en-US" sz="900" kern="1200" dirty="0">
              <a:solidFill>
                <a:schemeClr val="bg1"/>
              </a:solidFill>
              <a:latin typeface="Georgia" panose="02040502050405020303" pitchFamily="18" charset="0"/>
              <a:cs typeface="Segoe UI" panose="020B0502040204020203" pitchFamily="34" charset="0"/>
            </a:rPr>
            <a:t>Chief of External Affairs &amp; Strategic Initiatives (#00022)</a:t>
          </a:r>
        </a:p>
      </dsp:txBody>
      <dsp:txXfrm>
        <a:off x="4884609" y="64286"/>
        <a:ext cx="1343204" cy="618119"/>
      </dsp:txXfrm>
    </dsp:sp>
    <dsp:sp modelId="{B7153FF0-2899-4B80-80E9-77CDD362E0B9}">
      <dsp:nvSpPr>
        <dsp:cNvPr id="0" name=""/>
        <dsp:cNvSpPr/>
      </dsp:nvSpPr>
      <dsp:spPr>
        <a:xfrm>
          <a:off x="2096413" y="894695"/>
          <a:ext cx="1333995" cy="603047"/>
        </a:xfrm>
        <a:prstGeom prst="rect">
          <a:avLst/>
        </a:prstGeom>
        <a:solidFill>
          <a:schemeClr val="l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rgbClr val="0085AD"/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6350" tIns="6350" rIns="6350" bIns="6350" numCol="1" spcCol="1270" anchor="ctr" anchorCtr="0">
          <a:noAutofit/>
        </a:bodyPr>
        <a:lstStyle/>
        <a:p>
          <a:pPr marL="0" lvl="0" indent="0" algn="ctr" defTabSz="444500">
            <a:lnSpc>
              <a:spcPct val="80000"/>
            </a:lnSpc>
            <a:spcBef>
              <a:spcPct val="0"/>
            </a:spcBef>
            <a:spcAft>
              <a:spcPts val="200"/>
            </a:spcAft>
            <a:buNone/>
          </a:pPr>
          <a:r>
            <a:rPr lang="en-US" sz="1000" b="1" kern="1200" dirty="0">
              <a:solidFill>
                <a:srgbClr val="004B87"/>
              </a:solidFill>
              <a:latin typeface="Montserrat" pitchFamily="2" charset="0"/>
              <a:cs typeface="Segoe UI" panose="020B0502040204020203" pitchFamily="34" charset="0"/>
            </a:rPr>
            <a:t>Miriam Foster</a:t>
          </a:r>
        </a:p>
        <a:p>
          <a:pPr marL="0" lvl="0" indent="0" algn="ctr" defTabSz="444500">
            <a:lnSpc>
              <a:spcPct val="80000"/>
            </a:lnSpc>
            <a:spcBef>
              <a:spcPct val="0"/>
            </a:spcBef>
            <a:spcAft>
              <a:spcPts val="200"/>
            </a:spcAft>
            <a:buNone/>
          </a:pPr>
          <a:r>
            <a:rPr lang="en-US" sz="900" kern="1200" dirty="0">
              <a:solidFill>
                <a:srgbClr val="004B87"/>
              </a:solidFill>
              <a:latin typeface="Georgia" panose="02040502050405020303" pitchFamily="18" charset="0"/>
              <a:cs typeface="Segoe UI" panose="020B0502040204020203" pitchFamily="34" charset="0"/>
            </a:rPr>
            <a:t>Communications &amp; Marketing Specialist (#00044) </a:t>
          </a:r>
        </a:p>
      </dsp:txBody>
      <dsp:txXfrm>
        <a:off x="2096413" y="894695"/>
        <a:ext cx="1333995" cy="603047"/>
      </dsp:txXfrm>
    </dsp:sp>
    <dsp:sp modelId="{58CBB208-B5C1-4D9C-BEC5-3631BD236DF7}">
      <dsp:nvSpPr>
        <dsp:cNvPr id="0" name=""/>
        <dsp:cNvSpPr/>
      </dsp:nvSpPr>
      <dsp:spPr>
        <a:xfrm>
          <a:off x="4098526" y="880259"/>
          <a:ext cx="1321480" cy="633979"/>
        </a:xfrm>
        <a:prstGeom prst="rect">
          <a:avLst/>
        </a:prstGeom>
        <a:solidFill>
          <a:srgbClr val="0085AD"/>
        </a:solidFill>
        <a:ln w="12700" cap="flat" cmpd="sng" algn="ctr">
          <a:solidFill>
            <a:srgbClr val="008675"/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6350" tIns="6350" rIns="6350" bIns="6350" numCol="1" spcCol="1270" anchor="ctr" anchorCtr="0">
          <a:noAutofit/>
        </a:bodyPr>
        <a:lstStyle/>
        <a:p>
          <a:pPr marL="0" lvl="0" indent="0" algn="ctr" defTabSz="444500">
            <a:lnSpc>
              <a:spcPct val="90000"/>
            </a:lnSpc>
            <a:spcBef>
              <a:spcPct val="0"/>
            </a:spcBef>
            <a:spcAft>
              <a:spcPts val="200"/>
            </a:spcAft>
            <a:buNone/>
          </a:pPr>
          <a:r>
            <a:rPr lang="en-US" sz="1000" b="1" kern="1200" dirty="0">
              <a:solidFill>
                <a:schemeClr val="bg1"/>
              </a:solidFill>
              <a:latin typeface="Montserrat" pitchFamily="2" charset="0"/>
              <a:cs typeface="Segoe UI" panose="020B0502040204020203" pitchFamily="34" charset="0"/>
            </a:rPr>
            <a:t>Amy </a:t>
          </a:r>
          <a:r>
            <a:rPr lang="en-US" sz="1000" b="1" kern="1200" dirty="0" err="1">
              <a:solidFill>
                <a:schemeClr val="bg1"/>
              </a:solidFill>
              <a:latin typeface="Montserrat" pitchFamily="2" charset="0"/>
              <a:cs typeface="Segoe UI" panose="020B0502040204020203" pitchFamily="34" charset="0"/>
            </a:rPr>
            <a:t>Friedenberger</a:t>
          </a:r>
          <a:endParaRPr lang="en-US" sz="1000" b="1" kern="1200" dirty="0">
            <a:solidFill>
              <a:schemeClr val="bg1"/>
            </a:solidFill>
            <a:latin typeface="Montserrat" pitchFamily="2" charset="0"/>
            <a:cs typeface="Segoe UI" panose="020B0502040204020203" pitchFamily="34" charset="0"/>
          </a:endParaRPr>
        </a:p>
        <a:p>
          <a:pPr marL="0" lvl="0" indent="0" algn="ctr" defTabSz="444500">
            <a:lnSpc>
              <a:spcPct val="90000"/>
            </a:lnSpc>
            <a:spcBef>
              <a:spcPct val="0"/>
            </a:spcBef>
            <a:spcAft>
              <a:spcPts val="200"/>
            </a:spcAft>
            <a:buNone/>
          </a:pPr>
          <a:r>
            <a:rPr lang="en-US" sz="900" kern="1200" dirty="0">
              <a:solidFill>
                <a:schemeClr val="bg1"/>
              </a:solidFill>
              <a:latin typeface="Georgia" panose="02040502050405020303" pitchFamily="18" charset="0"/>
              <a:cs typeface="Segoe UI" panose="020B0502040204020203" pitchFamily="34" charset="0"/>
            </a:rPr>
            <a:t>Manager of External Affairs </a:t>
          </a:r>
          <a:r>
            <a:rPr lang="en-US" sz="900" kern="1200">
              <a:solidFill>
                <a:schemeClr val="bg1"/>
              </a:solidFill>
              <a:latin typeface="Georgia" panose="02040502050405020303" pitchFamily="18" charset="0"/>
              <a:cs typeface="Segoe UI" panose="020B0502040204020203" pitchFamily="34" charset="0"/>
            </a:rPr>
            <a:t>(#00045)</a:t>
          </a:r>
          <a:endParaRPr lang="en-US" sz="900" kern="1200" dirty="0">
            <a:solidFill>
              <a:schemeClr val="bg1"/>
            </a:solidFill>
            <a:latin typeface="Georgia" panose="02040502050405020303" pitchFamily="18" charset="0"/>
          </a:endParaRPr>
        </a:p>
      </dsp:txBody>
      <dsp:txXfrm>
        <a:off x="4098526" y="880259"/>
        <a:ext cx="1321480" cy="633979"/>
      </dsp:txXfrm>
    </dsp:sp>
    <dsp:sp modelId="{7BDF966D-A1AA-41F7-9B9D-218F52512A37}">
      <dsp:nvSpPr>
        <dsp:cNvPr id="0" name=""/>
        <dsp:cNvSpPr/>
      </dsp:nvSpPr>
      <dsp:spPr>
        <a:xfrm>
          <a:off x="4514239" y="1634978"/>
          <a:ext cx="1408832" cy="786388"/>
        </a:xfrm>
        <a:prstGeom prst="rect">
          <a:avLst/>
        </a:prstGeom>
        <a:solidFill>
          <a:schemeClr val="l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rgbClr val="00C1D5"/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6350" tIns="6350" rIns="6350" bIns="6350" numCol="1" spcCol="1270" anchor="ctr" anchorCtr="0">
          <a:noAutofit/>
        </a:bodyPr>
        <a:lstStyle/>
        <a:p>
          <a:pPr marL="0" lvl="0" indent="0" algn="ctr" defTabSz="444500">
            <a:lnSpc>
              <a:spcPct val="90000"/>
            </a:lnSpc>
            <a:spcBef>
              <a:spcPct val="0"/>
            </a:spcBef>
            <a:spcAft>
              <a:spcPts val="150"/>
            </a:spcAft>
            <a:buNone/>
          </a:pPr>
          <a:r>
            <a:rPr lang="en-US" sz="1000" b="1" kern="1200">
              <a:latin typeface="Montserrat" panose="00000500000000000000" pitchFamily="50" charset="0"/>
            </a:rPr>
            <a:t>Jayla Parker</a:t>
          </a:r>
          <a:endParaRPr lang="en-US" sz="1000" b="1" kern="1200" dirty="0">
            <a:latin typeface="Montserrat" panose="00000500000000000000" pitchFamily="50" charset="0"/>
          </a:endParaRPr>
        </a:p>
        <a:p>
          <a:pPr marL="0" lvl="0" indent="0" algn="ctr" defTabSz="4445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900" b="0" kern="1200" dirty="0">
              <a:latin typeface="Georgia" panose="02040502050405020303" pitchFamily="18" charset="0"/>
            </a:rPr>
            <a:t>Senior Communications &amp; Legislative Specialist (#00050)</a:t>
          </a:r>
        </a:p>
      </dsp:txBody>
      <dsp:txXfrm>
        <a:off x="4514239" y="1634978"/>
        <a:ext cx="1408832" cy="786388"/>
      </dsp:txXfrm>
    </dsp:sp>
    <dsp:sp modelId="{94C647F8-6E2C-4292-B68A-40900276E3F3}">
      <dsp:nvSpPr>
        <dsp:cNvPr id="0" name=""/>
        <dsp:cNvSpPr/>
      </dsp:nvSpPr>
      <dsp:spPr>
        <a:xfrm>
          <a:off x="2761159" y="2156575"/>
          <a:ext cx="1164276" cy="568363"/>
        </a:xfrm>
        <a:prstGeom prst="rect">
          <a:avLst/>
        </a:prstGeom>
        <a:solidFill>
          <a:schemeClr val="l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rgbClr val="00C1D5"/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6350" tIns="6350" rIns="6350" bIns="6350" numCol="1" spcCol="1270" anchor="ctr" anchorCtr="0">
          <a:noAutofit/>
        </a:bodyPr>
        <a:lstStyle/>
        <a:p>
          <a:pPr marL="0" lvl="0" indent="0" algn="ctr" defTabSz="4445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1000" b="1" kern="1200" dirty="0">
              <a:latin typeface="Montserrat" panose="00000500000000000000" pitchFamily="50" charset="0"/>
            </a:rPr>
            <a:t>Bryce Randall</a:t>
          </a:r>
        </a:p>
        <a:p>
          <a:pPr marL="0" lvl="0" indent="0" algn="ctr" defTabSz="4445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900" kern="1200" dirty="0">
              <a:latin typeface="Georgia" panose="02040502050405020303" pitchFamily="18" charset="0"/>
            </a:rPr>
            <a:t>Communications Intern (W0002)</a:t>
          </a:r>
        </a:p>
      </dsp:txBody>
      <dsp:txXfrm>
        <a:off x="2761159" y="2156575"/>
        <a:ext cx="1164276" cy="568363"/>
      </dsp:txXfrm>
    </dsp:sp>
    <dsp:sp modelId="{30C5F048-08D1-4593-93C6-F8108B638CF8}">
      <dsp:nvSpPr>
        <dsp:cNvPr id="0" name=""/>
        <dsp:cNvSpPr/>
      </dsp:nvSpPr>
      <dsp:spPr>
        <a:xfrm>
          <a:off x="2748899" y="2842994"/>
          <a:ext cx="1191265" cy="555759"/>
        </a:xfrm>
        <a:prstGeom prst="rect">
          <a:avLst/>
        </a:prstGeom>
        <a:noFill/>
        <a:ln w="12700" cap="flat" cmpd="sng" algn="ctr">
          <a:solidFill>
            <a:srgbClr val="00C1D5"/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6350" tIns="6350" rIns="6350" bIns="6350" numCol="1" spcCol="1270" anchor="ctr" anchorCtr="0">
          <a:noAutofit/>
        </a:bodyPr>
        <a:lstStyle/>
        <a:p>
          <a:pPr marL="0" lvl="0" indent="0" algn="ctr" defTabSz="4445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1000" b="1" kern="1200" dirty="0">
              <a:latin typeface="Montserrat" panose="00000500000000000000" pitchFamily="2" charset="0"/>
            </a:rPr>
            <a:t>Arielle Andrews </a:t>
          </a:r>
          <a:r>
            <a:rPr lang="en-US" sz="900" kern="1200" dirty="0">
              <a:latin typeface="Georgia" panose="02040502050405020303" pitchFamily="18" charset="0"/>
            </a:rPr>
            <a:t>Communications Intern (W0004)</a:t>
          </a:r>
        </a:p>
      </dsp:txBody>
      <dsp:txXfrm>
        <a:off x="2748899" y="2842994"/>
        <a:ext cx="1191265" cy="555759"/>
      </dsp:txXfrm>
    </dsp:sp>
    <dsp:sp modelId="{3BAC254D-D4E9-4DE9-A128-4D5D0A694D8F}">
      <dsp:nvSpPr>
        <dsp:cNvPr id="0" name=""/>
        <dsp:cNvSpPr/>
      </dsp:nvSpPr>
      <dsp:spPr>
        <a:xfrm>
          <a:off x="5879840" y="871788"/>
          <a:ext cx="1209580" cy="623003"/>
        </a:xfrm>
        <a:prstGeom prst="rect">
          <a:avLst/>
        </a:prstGeom>
        <a:solidFill>
          <a:schemeClr val="l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rgbClr val="0085AD"/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6350" tIns="6350" rIns="6350" bIns="6350" numCol="1" spcCol="1270" anchor="ctr" anchorCtr="0">
          <a:noAutofit/>
        </a:bodyPr>
        <a:lstStyle/>
        <a:p>
          <a:pPr marL="0" lvl="0" indent="0" algn="ctr" defTabSz="444500">
            <a:lnSpc>
              <a:spcPct val="100000"/>
            </a:lnSpc>
            <a:spcBef>
              <a:spcPct val="0"/>
            </a:spcBef>
            <a:spcAft>
              <a:spcPts val="200"/>
            </a:spcAft>
            <a:buNone/>
          </a:pPr>
          <a:r>
            <a:rPr lang="en-US" sz="1000" b="1" kern="1200" dirty="0">
              <a:solidFill>
                <a:srgbClr val="004B87"/>
              </a:solidFill>
              <a:latin typeface="Montserrat" pitchFamily="2" charset="0"/>
              <a:cs typeface="Segoe UI" panose="020B0502040204020203" pitchFamily="34" charset="0"/>
            </a:rPr>
            <a:t>Suzanne Ellison</a:t>
          </a:r>
        </a:p>
        <a:p>
          <a:pPr marL="0" lvl="0" indent="0" algn="ctr" defTabSz="4445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900" kern="1200" dirty="0">
              <a:solidFill>
                <a:srgbClr val="004B87"/>
              </a:solidFill>
              <a:latin typeface="Georgia" panose="02040502050405020303" pitchFamily="18" charset="0"/>
              <a:cs typeface="Segoe UI" panose="020B0502040204020203" pitchFamily="34" charset="0"/>
            </a:rPr>
            <a:t>Special Advisor &amp; Legal Operations Specialist (W0001) </a:t>
          </a:r>
          <a:endParaRPr lang="en-US" sz="900" b="1" kern="1200" dirty="0">
            <a:solidFill>
              <a:srgbClr val="004B87"/>
            </a:solidFill>
            <a:latin typeface="Montserrat" pitchFamily="2" charset="0"/>
            <a:cs typeface="Segoe UI" panose="020B0502040204020203" pitchFamily="34" charset="0"/>
          </a:endParaRPr>
        </a:p>
      </dsp:txBody>
      <dsp:txXfrm>
        <a:off x="5879840" y="871788"/>
        <a:ext cx="1209580" cy="623003"/>
      </dsp:txXfrm>
    </dsp:sp>
    <dsp:sp modelId="{AB8E0E41-A293-468B-9C71-B75D567BE8E1}">
      <dsp:nvSpPr>
        <dsp:cNvPr id="0" name=""/>
        <dsp:cNvSpPr/>
      </dsp:nvSpPr>
      <dsp:spPr>
        <a:xfrm>
          <a:off x="7759217" y="920323"/>
          <a:ext cx="1314408" cy="589120"/>
        </a:xfrm>
        <a:prstGeom prst="rect">
          <a:avLst/>
        </a:prstGeom>
        <a:solidFill>
          <a:schemeClr val="l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tx2"/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6350" tIns="6350" rIns="6350" bIns="6350" numCol="1" spcCol="1270" anchor="ctr" anchorCtr="0">
          <a:noAutofit/>
        </a:bodyPr>
        <a:lstStyle/>
        <a:p>
          <a:pPr marL="0" lvl="0" indent="0" algn="ctr" defTabSz="4445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1000" b="1" kern="1200" dirty="0">
              <a:solidFill>
                <a:schemeClr val="tx2"/>
              </a:solidFill>
              <a:latin typeface="Montserrat" pitchFamily="2" charset="0"/>
            </a:rPr>
            <a:t>Evan Price</a:t>
          </a:r>
        </a:p>
        <a:p>
          <a:pPr marL="0" lvl="0" indent="0" algn="ctr" defTabSz="4445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900" kern="1200" dirty="0">
              <a:solidFill>
                <a:schemeClr val="tx2"/>
              </a:solidFill>
              <a:latin typeface="Georgia" panose="02040502050405020303" pitchFamily="18" charset="0"/>
            </a:rPr>
            <a:t>Governor’s Management Fellow</a:t>
          </a:r>
        </a:p>
      </dsp:txBody>
      <dsp:txXfrm>
        <a:off x="7759217" y="920323"/>
        <a:ext cx="1314408" cy="589120"/>
      </dsp:txXfrm>
    </dsp:sp>
  </dsp:spTree>
</dsp:drawing>
</file>

<file path=ppt/diagrams/drawing5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69E40326-B136-4846-98DB-9138628DE717}">
      <dsp:nvSpPr>
        <dsp:cNvPr id="0" name=""/>
        <dsp:cNvSpPr/>
      </dsp:nvSpPr>
      <dsp:spPr>
        <a:xfrm>
          <a:off x="5750275" y="802501"/>
          <a:ext cx="4694801" cy="291721"/>
        </a:xfrm>
        <a:custGeom>
          <a:avLst/>
          <a:gdLst/>
          <a:ahLst/>
          <a:cxnLst/>
          <a:rect l="0" t="0" r="0" b="0"/>
          <a:pathLst>
            <a:path>
              <a:moveTo>
                <a:pt x="0" y="0"/>
              </a:moveTo>
              <a:lnTo>
                <a:pt x="0" y="102648"/>
              </a:lnTo>
              <a:lnTo>
                <a:pt x="4694801" y="102648"/>
              </a:lnTo>
              <a:lnTo>
                <a:pt x="4694801" y="291721"/>
              </a:lnTo>
            </a:path>
          </a:pathLst>
        </a:custGeom>
        <a:noFill/>
        <a:ln w="12700" cap="flat" cmpd="sng" algn="ctr">
          <a:solidFill>
            <a:srgbClr val="004B87"/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B23353AB-96D0-42B6-8D30-3614F2943702}">
      <dsp:nvSpPr>
        <dsp:cNvPr id="0" name=""/>
        <dsp:cNvSpPr/>
      </dsp:nvSpPr>
      <dsp:spPr>
        <a:xfrm>
          <a:off x="7486672" y="1761658"/>
          <a:ext cx="222418" cy="2072034"/>
        </a:xfrm>
        <a:custGeom>
          <a:avLst/>
          <a:gdLst/>
          <a:ahLst/>
          <a:cxnLst/>
          <a:rect l="0" t="0" r="0" b="0"/>
          <a:pathLst>
            <a:path>
              <a:moveTo>
                <a:pt x="0" y="0"/>
              </a:moveTo>
              <a:lnTo>
                <a:pt x="0" y="2072034"/>
              </a:lnTo>
              <a:lnTo>
                <a:pt x="222418" y="2072034"/>
              </a:lnTo>
            </a:path>
          </a:pathLst>
        </a:custGeom>
        <a:noFill/>
        <a:ln w="12700" cap="flat" cmpd="sng" algn="ctr">
          <a:solidFill>
            <a:srgbClr val="0F3F6E"/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A0A53FB8-54E5-4A51-B166-6F7B07F926F9}">
      <dsp:nvSpPr>
        <dsp:cNvPr id="0" name=""/>
        <dsp:cNvSpPr/>
      </dsp:nvSpPr>
      <dsp:spPr>
        <a:xfrm>
          <a:off x="7486672" y="1761658"/>
          <a:ext cx="202683" cy="1302017"/>
        </a:xfrm>
        <a:custGeom>
          <a:avLst/>
          <a:gdLst/>
          <a:ahLst/>
          <a:cxnLst/>
          <a:rect l="0" t="0" r="0" b="0"/>
          <a:pathLst>
            <a:path>
              <a:moveTo>
                <a:pt x="0" y="0"/>
              </a:moveTo>
              <a:lnTo>
                <a:pt x="0" y="1302017"/>
              </a:lnTo>
              <a:lnTo>
                <a:pt x="202683" y="1302017"/>
              </a:lnTo>
            </a:path>
          </a:pathLst>
        </a:custGeom>
        <a:noFill/>
        <a:ln w="12700" cap="flat" cmpd="sng" algn="ctr">
          <a:solidFill>
            <a:srgbClr val="0F3F6E"/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348F2832-9F7F-4ACD-A115-0198B9FF3A23}">
      <dsp:nvSpPr>
        <dsp:cNvPr id="0" name=""/>
        <dsp:cNvSpPr/>
      </dsp:nvSpPr>
      <dsp:spPr>
        <a:xfrm>
          <a:off x="7486672" y="1761658"/>
          <a:ext cx="181092" cy="489860"/>
        </a:xfrm>
        <a:custGeom>
          <a:avLst/>
          <a:gdLst/>
          <a:ahLst/>
          <a:cxnLst/>
          <a:rect l="0" t="0" r="0" b="0"/>
          <a:pathLst>
            <a:path>
              <a:moveTo>
                <a:pt x="0" y="0"/>
              </a:moveTo>
              <a:lnTo>
                <a:pt x="0" y="489860"/>
              </a:lnTo>
              <a:lnTo>
                <a:pt x="181092" y="489860"/>
              </a:lnTo>
            </a:path>
          </a:pathLst>
        </a:custGeom>
        <a:noFill/>
        <a:ln w="12700" cap="flat" cmpd="sng" algn="ctr">
          <a:solidFill>
            <a:srgbClr val="0F3F6E"/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0C8F8BCB-DEAA-4075-AFB0-4FF244465752}">
      <dsp:nvSpPr>
        <dsp:cNvPr id="0" name=""/>
        <dsp:cNvSpPr/>
      </dsp:nvSpPr>
      <dsp:spPr>
        <a:xfrm>
          <a:off x="5750275" y="802501"/>
          <a:ext cx="2475393" cy="304497"/>
        </a:xfrm>
        <a:custGeom>
          <a:avLst/>
          <a:gdLst/>
          <a:ahLst/>
          <a:cxnLst/>
          <a:rect l="0" t="0" r="0" b="0"/>
          <a:pathLst>
            <a:path>
              <a:moveTo>
                <a:pt x="0" y="0"/>
              </a:moveTo>
              <a:lnTo>
                <a:pt x="0" y="115424"/>
              </a:lnTo>
              <a:lnTo>
                <a:pt x="2475393" y="115424"/>
              </a:lnTo>
              <a:lnTo>
                <a:pt x="2475393" y="304497"/>
              </a:lnTo>
            </a:path>
          </a:pathLst>
        </a:custGeom>
        <a:noFill/>
        <a:ln w="12700" cap="flat" cmpd="sng" algn="ctr">
          <a:solidFill>
            <a:srgbClr val="0F3F6E"/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D511E2F5-52DF-4E46-86F0-8125D94EA593}">
      <dsp:nvSpPr>
        <dsp:cNvPr id="0" name=""/>
        <dsp:cNvSpPr/>
      </dsp:nvSpPr>
      <dsp:spPr>
        <a:xfrm>
          <a:off x="5211551" y="1772048"/>
          <a:ext cx="105643" cy="551475"/>
        </a:xfrm>
        <a:custGeom>
          <a:avLst/>
          <a:gdLst/>
          <a:ahLst/>
          <a:cxnLst/>
          <a:rect l="0" t="0" r="0" b="0"/>
          <a:pathLst>
            <a:path>
              <a:moveTo>
                <a:pt x="0" y="0"/>
              </a:moveTo>
              <a:lnTo>
                <a:pt x="0" y="551475"/>
              </a:lnTo>
              <a:lnTo>
                <a:pt x="105643" y="551475"/>
              </a:lnTo>
            </a:path>
          </a:pathLst>
        </a:custGeom>
        <a:noFill/>
        <a:ln w="12700" cap="flat" cmpd="sng" algn="ctr">
          <a:solidFill>
            <a:srgbClr val="004B87"/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2AFE9A33-FBBD-4DD9-B490-A03755217B09}">
      <dsp:nvSpPr>
        <dsp:cNvPr id="0" name=""/>
        <dsp:cNvSpPr/>
      </dsp:nvSpPr>
      <dsp:spPr>
        <a:xfrm>
          <a:off x="5750275" y="802501"/>
          <a:ext cx="200273" cy="322918"/>
        </a:xfrm>
        <a:custGeom>
          <a:avLst/>
          <a:gdLst/>
          <a:ahLst/>
          <a:cxnLst/>
          <a:rect l="0" t="0" r="0" b="0"/>
          <a:pathLst>
            <a:path>
              <a:moveTo>
                <a:pt x="0" y="0"/>
              </a:moveTo>
              <a:lnTo>
                <a:pt x="0" y="133845"/>
              </a:lnTo>
              <a:lnTo>
                <a:pt x="200273" y="133845"/>
              </a:lnTo>
              <a:lnTo>
                <a:pt x="200273" y="322918"/>
              </a:lnTo>
            </a:path>
          </a:pathLst>
        </a:custGeom>
        <a:noFill/>
        <a:ln w="12700" cap="flat" cmpd="sng" algn="ctr">
          <a:solidFill>
            <a:srgbClr val="0F3F6E"/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5DAB3CA0-81F1-4E64-9D77-DF4EBEAD25DB}">
      <dsp:nvSpPr>
        <dsp:cNvPr id="0" name=""/>
        <dsp:cNvSpPr/>
      </dsp:nvSpPr>
      <dsp:spPr>
        <a:xfrm>
          <a:off x="3174355" y="1749350"/>
          <a:ext cx="91440" cy="597402"/>
        </a:xfrm>
        <a:custGeom>
          <a:avLst/>
          <a:gdLst/>
          <a:ahLst/>
          <a:cxnLst/>
          <a:rect l="0" t="0" r="0" b="0"/>
          <a:pathLst>
            <a:path>
              <a:moveTo>
                <a:pt x="45720" y="0"/>
              </a:moveTo>
              <a:lnTo>
                <a:pt x="45720" y="597402"/>
              </a:lnTo>
              <a:lnTo>
                <a:pt x="110308" y="597402"/>
              </a:lnTo>
            </a:path>
          </a:pathLst>
        </a:custGeom>
        <a:noFill/>
        <a:ln w="12700" cap="flat" cmpd="sng" algn="ctr">
          <a:solidFill>
            <a:srgbClr val="004B87"/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B01160E9-9537-4BF4-8EE5-5DD752790C3E}">
      <dsp:nvSpPr>
        <dsp:cNvPr id="0" name=""/>
        <dsp:cNvSpPr/>
      </dsp:nvSpPr>
      <dsp:spPr>
        <a:xfrm>
          <a:off x="3959072" y="802501"/>
          <a:ext cx="1791202" cy="300220"/>
        </a:xfrm>
        <a:custGeom>
          <a:avLst/>
          <a:gdLst/>
          <a:ahLst/>
          <a:cxnLst/>
          <a:rect l="0" t="0" r="0" b="0"/>
          <a:pathLst>
            <a:path>
              <a:moveTo>
                <a:pt x="1791202" y="0"/>
              </a:moveTo>
              <a:lnTo>
                <a:pt x="1791202" y="111147"/>
              </a:lnTo>
              <a:lnTo>
                <a:pt x="0" y="111147"/>
              </a:lnTo>
              <a:lnTo>
                <a:pt x="0" y="300220"/>
              </a:lnTo>
            </a:path>
          </a:pathLst>
        </a:custGeom>
        <a:noFill/>
        <a:ln w="12700" cap="flat" cmpd="sng" algn="ctr">
          <a:solidFill>
            <a:srgbClr val="0F3F6E"/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1479F6A6-75B3-4843-9360-2D6CEBE8E309}">
      <dsp:nvSpPr>
        <dsp:cNvPr id="0" name=""/>
        <dsp:cNvSpPr/>
      </dsp:nvSpPr>
      <dsp:spPr>
        <a:xfrm>
          <a:off x="1226691" y="1752619"/>
          <a:ext cx="207022" cy="1315410"/>
        </a:xfrm>
        <a:custGeom>
          <a:avLst/>
          <a:gdLst/>
          <a:ahLst/>
          <a:cxnLst/>
          <a:rect l="0" t="0" r="0" b="0"/>
          <a:pathLst>
            <a:path>
              <a:moveTo>
                <a:pt x="0" y="0"/>
              </a:moveTo>
              <a:lnTo>
                <a:pt x="0" y="1315410"/>
              </a:lnTo>
              <a:lnTo>
                <a:pt x="207022" y="1315410"/>
              </a:lnTo>
            </a:path>
          </a:pathLst>
        </a:custGeom>
        <a:noFill/>
        <a:ln w="12700" cap="flat" cmpd="sng" algn="ctr">
          <a:solidFill>
            <a:srgbClr val="004B87"/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4D1293D8-B037-4A52-A493-4C6CAF8B0C21}">
      <dsp:nvSpPr>
        <dsp:cNvPr id="0" name=""/>
        <dsp:cNvSpPr/>
      </dsp:nvSpPr>
      <dsp:spPr>
        <a:xfrm>
          <a:off x="1226691" y="1752619"/>
          <a:ext cx="223841" cy="506449"/>
        </a:xfrm>
        <a:custGeom>
          <a:avLst/>
          <a:gdLst/>
          <a:ahLst/>
          <a:cxnLst/>
          <a:rect l="0" t="0" r="0" b="0"/>
          <a:pathLst>
            <a:path>
              <a:moveTo>
                <a:pt x="0" y="0"/>
              </a:moveTo>
              <a:lnTo>
                <a:pt x="0" y="506449"/>
              </a:lnTo>
              <a:lnTo>
                <a:pt x="223841" y="506449"/>
              </a:lnTo>
            </a:path>
          </a:pathLst>
        </a:custGeom>
        <a:noFill/>
        <a:ln w="12700" cap="flat" cmpd="sng" algn="ctr">
          <a:solidFill>
            <a:srgbClr val="004B87"/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775686F1-A6B7-484F-BE2B-5DB406FB7FFE}">
      <dsp:nvSpPr>
        <dsp:cNvPr id="0" name=""/>
        <dsp:cNvSpPr/>
      </dsp:nvSpPr>
      <dsp:spPr>
        <a:xfrm>
          <a:off x="1965688" y="802501"/>
          <a:ext cx="3784587" cy="303488"/>
        </a:xfrm>
        <a:custGeom>
          <a:avLst/>
          <a:gdLst/>
          <a:ahLst/>
          <a:cxnLst/>
          <a:rect l="0" t="0" r="0" b="0"/>
          <a:pathLst>
            <a:path>
              <a:moveTo>
                <a:pt x="3784587" y="0"/>
              </a:moveTo>
              <a:lnTo>
                <a:pt x="3784587" y="114415"/>
              </a:lnTo>
              <a:lnTo>
                <a:pt x="0" y="114415"/>
              </a:lnTo>
              <a:lnTo>
                <a:pt x="0" y="303488"/>
              </a:lnTo>
            </a:path>
          </a:pathLst>
        </a:custGeom>
        <a:noFill/>
        <a:ln w="12700" cap="flat" cmpd="sng" algn="ctr">
          <a:solidFill>
            <a:srgbClr val="004B87"/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062C6AC2-5B56-4237-A204-35A56E55C160}">
      <dsp:nvSpPr>
        <dsp:cNvPr id="0" name=""/>
        <dsp:cNvSpPr/>
      </dsp:nvSpPr>
      <dsp:spPr>
        <a:xfrm>
          <a:off x="4618729" y="644"/>
          <a:ext cx="2263092" cy="801857"/>
        </a:xfrm>
        <a:prstGeom prst="rect">
          <a:avLst/>
        </a:prstGeom>
        <a:solidFill>
          <a:srgbClr val="008675"/>
        </a:solidFill>
        <a:ln w="12700" cap="flat" cmpd="sng" algn="ctr">
          <a:solidFill>
            <a:srgbClr val="004B87"/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6350" tIns="6350" rIns="6350" bIns="6350" numCol="1" spcCol="1270" anchor="ctr" anchorCtr="0">
          <a:noAutofit/>
        </a:bodyPr>
        <a:lstStyle/>
        <a:p>
          <a:pPr marL="0" lvl="0" indent="0" algn="ctr" defTabSz="444500">
            <a:lnSpc>
              <a:spcPct val="8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1000" b="1" kern="1200" dirty="0">
              <a:solidFill>
                <a:schemeClr val="bg1"/>
              </a:solidFill>
              <a:latin typeface="Montserrat" pitchFamily="2" charset="0"/>
              <a:cs typeface="Segoe UI" panose="020B0502040204020203" pitchFamily="34" charset="0"/>
            </a:rPr>
            <a:t>Jennifer </a:t>
          </a:r>
          <a:r>
            <a:rPr lang="en-US" sz="1000" b="1" kern="1200" dirty="0" err="1">
              <a:solidFill>
                <a:schemeClr val="bg1"/>
              </a:solidFill>
              <a:latin typeface="Montserrat" pitchFamily="2" charset="0"/>
              <a:cs typeface="Segoe UI" panose="020B0502040204020203" pitchFamily="34" charset="0"/>
            </a:rPr>
            <a:t>Mayton</a:t>
          </a:r>
          <a:r>
            <a:rPr lang="en-US" sz="1000" b="1" kern="1200" dirty="0">
              <a:solidFill>
                <a:schemeClr val="bg1"/>
              </a:solidFill>
              <a:latin typeface="Montserrat" pitchFamily="2" charset="0"/>
              <a:cs typeface="Segoe UI" panose="020B0502040204020203" pitchFamily="34" charset="0"/>
            </a:rPr>
            <a:t> </a:t>
          </a:r>
        </a:p>
        <a:p>
          <a:pPr marL="0" lvl="0" indent="0" algn="ctr" defTabSz="444500">
            <a:lnSpc>
              <a:spcPct val="8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800" kern="1200" dirty="0">
              <a:solidFill>
                <a:schemeClr val="bg1"/>
              </a:solidFill>
              <a:latin typeface="Georgia" panose="02040502050405020303" pitchFamily="18" charset="0"/>
              <a:cs typeface="Segoe UI" panose="020B0502040204020203" pitchFamily="34" charset="0"/>
            </a:rPr>
            <a:t>Chief of Administration (#00004)</a:t>
          </a:r>
        </a:p>
      </dsp:txBody>
      <dsp:txXfrm>
        <a:off x="4618729" y="644"/>
        <a:ext cx="2263092" cy="801857"/>
      </dsp:txXfrm>
    </dsp:sp>
    <dsp:sp modelId="{0C3A18F1-EE67-44A8-9A2E-C1ADC65EFF8B}">
      <dsp:nvSpPr>
        <dsp:cNvPr id="0" name=""/>
        <dsp:cNvSpPr/>
      </dsp:nvSpPr>
      <dsp:spPr>
        <a:xfrm>
          <a:off x="1041942" y="1105990"/>
          <a:ext cx="1847492" cy="646628"/>
        </a:xfrm>
        <a:prstGeom prst="rect">
          <a:avLst/>
        </a:prstGeom>
        <a:solidFill>
          <a:srgbClr val="0085AD"/>
        </a:solidFill>
        <a:ln w="12700" cap="flat" cmpd="sng" algn="ctr">
          <a:solidFill>
            <a:srgbClr val="008675"/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6350" tIns="6350" rIns="6350" bIns="6350" numCol="1" spcCol="1270" anchor="ctr" anchorCtr="0">
          <a:noAutofit/>
        </a:bodyPr>
        <a:lstStyle/>
        <a:p>
          <a:pPr marL="0" lvl="0" indent="0" algn="ctr" defTabSz="444500">
            <a:lnSpc>
              <a:spcPct val="90000"/>
            </a:lnSpc>
            <a:spcBef>
              <a:spcPct val="0"/>
            </a:spcBef>
            <a:spcAft>
              <a:spcPts val="200"/>
            </a:spcAft>
            <a:buNone/>
          </a:pPr>
          <a:r>
            <a:rPr lang="en-US" sz="1000" b="1" kern="1200" dirty="0">
              <a:latin typeface="Montserrat" pitchFamily="2" charset="0"/>
              <a:cs typeface="Segoe UI" panose="020B0502040204020203" pitchFamily="34" charset="0"/>
            </a:rPr>
            <a:t>Sheila Beard</a:t>
          </a:r>
        </a:p>
        <a:p>
          <a:pPr marL="0" lvl="0" indent="0" algn="ctr" defTabSz="444500">
            <a:lnSpc>
              <a:spcPct val="90000"/>
            </a:lnSpc>
            <a:spcBef>
              <a:spcPct val="0"/>
            </a:spcBef>
            <a:spcAft>
              <a:spcPts val="200"/>
            </a:spcAft>
            <a:buNone/>
          </a:pPr>
          <a:r>
            <a:rPr lang="en-US" sz="800" kern="1200" dirty="0">
              <a:latin typeface="Georgia" panose="02040502050405020303" pitchFamily="18" charset="0"/>
              <a:cs typeface="Segoe UI" panose="020B0502040204020203" pitchFamily="34" charset="0"/>
            </a:rPr>
            <a:t>Executive Assistant to the Director (#00039)</a:t>
          </a:r>
        </a:p>
      </dsp:txBody>
      <dsp:txXfrm>
        <a:off x="1041942" y="1105990"/>
        <a:ext cx="1847492" cy="646628"/>
      </dsp:txXfrm>
    </dsp:sp>
    <dsp:sp modelId="{686DC13F-CC78-485B-BC2E-C76BFF43DA92}">
      <dsp:nvSpPr>
        <dsp:cNvPr id="0" name=""/>
        <dsp:cNvSpPr/>
      </dsp:nvSpPr>
      <dsp:spPr>
        <a:xfrm>
          <a:off x="1450532" y="1952126"/>
          <a:ext cx="1657483" cy="613883"/>
        </a:xfrm>
        <a:prstGeom prst="rect">
          <a:avLst/>
        </a:prstGeom>
        <a:noFill/>
        <a:ln w="12700" cap="flat" cmpd="sng" algn="ctr">
          <a:solidFill>
            <a:srgbClr val="0085AD"/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6350" tIns="6350" rIns="6350" bIns="6350" numCol="1" spcCol="1270" anchor="ctr" anchorCtr="0">
          <a:noAutofit/>
        </a:bodyPr>
        <a:lstStyle/>
        <a:p>
          <a:pPr marL="0" lvl="0" indent="0" algn="ctr" defTabSz="444500">
            <a:lnSpc>
              <a:spcPct val="90000"/>
            </a:lnSpc>
            <a:spcBef>
              <a:spcPct val="0"/>
            </a:spcBef>
            <a:spcAft>
              <a:spcPts val="200"/>
            </a:spcAft>
            <a:buNone/>
          </a:pPr>
          <a:r>
            <a:rPr lang="fr-FR" sz="1000" b="1" kern="1200" dirty="0">
              <a:solidFill>
                <a:srgbClr val="004B87"/>
              </a:solidFill>
              <a:latin typeface="Montserrat" pitchFamily="2" charset="0"/>
              <a:cs typeface="Segoe UI" panose="020B0502040204020203" pitchFamily="34" charset="0"/>
            </a:rPr>
            <a:t>Tina King</a:t>
          </a:r>
        </a:p>
        <a:p>
          <a:pPr marL="0" lvl="0" indent="0" algn="ctr" defTabSz="444500">
            <a:lnSpc>
              <a:spcPct val="90000"/>
            </a:lnSpc>
            <a:spcBef>
              <a:spcPct val="0"/>
            </a:spcBef>
            <a:spcAft>
              <a:spcPts val="200"/>
            </a:spcAft>
            <a:buNone/>
          </a:pPr>
          <a:r>
            <a:rPr lang="fr-FR" sz="800" kern="1200" dirty="0">
              <a:solidFill>
                <a:srgbClr val="004B87"/>
              </a:solidFill>
              <a:latin typeface="Georgia" panose="02040502050405020303" pitchFamily="18" charset="0"/>
              <a:cs typeface="Segoe UI" panose="020B0502040204020203" pitchFamily="34" charset="0"/>
            </a:rPr>
            <a:t>NOVA </a:t>
          </a:r>
          <a:r>
            <a:rPr lang="fr-FR" sz="800" kern="1200" dirty="0" err="1">
              <a:solidFill>
                <a:srgbClr val="004B87"/>
              </a:solidFill>
              <a:latin typeface="Georgia" panose="02040502050405020303" pitchFamily="18" charset="0"/>
              <a:cs typeface="Segoe UI" panose="020B0502040204020203" pitchFamily="34" charset="0"/>
            </a:rPr>
            <a:t>Coordinator</a:t>
          </a:r>
          <a:r>
            <a:rPr lang="fr-FR" sz="800" kern="1200" dirty="0">
              <a:solidFill>
                <a:srgbClr val="004B87"/>
              </a:solidFill>
              <a:latin typeface="Georgia" panose="02040502050405020303" pitchFamily="18" charset="0"/>
              <a:cs typeface="Segoe UI" panose="020B0502040204020203" pitchFamily="34" charset="0"/>
            </a:rPr>
            <a:t> of Administrative Services (#00155)</a:t>
          </a:r>
        </a:p>
      </dsp:txBody>
      <dsp:txXfrm>
        <a:off x="1450532" y="1952126"/>
        <a:ext cx="1657483" cy="613883"/>
      </dsp:txXfrm>
    </dsp:sp>
    <dsp:sp modelId="{9FA65552-F9C5-4129-AB1A-F125D721DA6F}">
      <dsp:nvSpPr>
        <dsp:cNvPr id="0" name=""/>
        <dsp:cNvSpPr/>
      </dsp:nvSpPr>
      <dsp:spPr>
        <a:xfrm>
          <a:off x="1433714" y="2761087"/>
          <a:ext cx="1637009" cy="613883"/>
        </a:xfrm>
        <a:prstGeom prst="rect">
          <a:avLst/>
        </a:prstGeom>
        <a:solidFill>
          <a:schemeClr val="bg1"/>
        </a:solidFill>
        <a:ln w="12700" cap="flat" cmpd="sng" algn="ctr">
          <a:solidFill>
            <a:srgbClr val="0085AD"/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6350" tIns="6350" rIns="6350" bIns="6350" numCol="1" spcCol="1270" anchor="ctr" anchorCtr="0">
          <a:noAutofit/>
        </a:bodyPr>
        <a:lstStyle/>
        <a:p>
          <a:pPr marL="0" lvl="0" indent="0" algn="ctr" defTabSz="444500">
            <a:lnSpc>
              <a:spcPct val="90000"/>
            </a:lnSpc>
            <a:spcBef>
              <a:spcPct val="0"/>
            </a:spcBef>
            <a:spcAft>
              <a:spcPts val="200"/>
            </a:spcAft>
            <a:buNone/>
          </a:pPr>
          <a:r>
            <a:rPr lang="en-US" sz="1000" b="1" kern="1200" dirty="0">
              <a:solidFill>
                <a:srgbClr val="004B87"/>
              </a:solidFill>
              <a:latin typeface="Montserrat" pitchFamily="2" charset="0"/>
            </a:rPr>
            <a:t>Carrie Bolton</a:t>
          </a:r>
        </a:p>
        <a:p>
          <a:pPr marL="0" lvl="0" indent="0" algn="ctr" defTabSz="444500">
            <a:lnSpc>
              <a:spcPct val="90000"/>
            </a:lnSpc>
            <a:spcBef>
              <a:spcPct val="0"/>
            </a:spcBef>
            <a:spcAft>
              <a:spcPts val="200"/>
            </a:spcAft>
            <a:buNone/>
          </a:pPr>
          <a:r>
            <a:rPr lang="en-US" sz="800" b="0" kern="1200" dirty="0">
              <a:solidFill>
                <a:srgbClr val="004B87"/>
              </a:solidFill>
              <a:latin typeface="Georgia" panose="02040502050405020303" pitchFamily="18" charset="0"/>
            </a:rPr>
            <a:t>Office Coordinator/Special Assistant (#00015)</a:t>
          </a:r>
        </a:p>
      </dsp:txBody>
      <dsp:txXfrm>
        <a:off x="1433714" y="2761087"/>
        <a:ext cx="1637009" cy="613883"/>
      </dsp:txXfrm>
    </dsp:sp>
    <dsp:sp modelId="{C8627ADA-3563-426B-9136-015BD5ACD9E3}">
      <dsp:nvSpPr>
        <dsp:cNvPr id="0" name=""/>
        <dsp:cNvSpPr/>
      </dsp:nvSpPr>
      <dsp:spPr>
        <a:xfrm>
          <a:off x="3035326" y="1102722"/>
          <a:ext cx="1847492" cy="646628"/>
        </a:xfrm>
        <a:prstGeom prst="rect">
          <a:avLst/>
        </a:prstGeom>
        <a:solidFill>
          <a:srgbClr val="0085AD"/>
        </a:solidFill>
        <a:ln w="12700" cap="flat" cmpd="sng" algn="ctr">
          <a:solidFill>
            <a:srgbClr val="008675"/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6350" tIns="6350" rIns="6350" bIns="6350" numCol="1" spcCol="1270" anchor="ctr" anchorCtr="0">
          <a:noAutofit/>
        </a:bodyPr>
        <a:lstStyle/>
        <a:p>
          <a:pPr marL="0" lvl="0" indent="0" algn="ctr" defTabSz="444500">
            <a:lnSpc>
              <a:spcPct val="90000"/>
            </a:lnSpc>
            <a:spcBef>
              <a:spcPct val="0"/>
            </a:spcBef>
            <a:spcAft>
              <a:spcPts val="200"/>
            </a:spcAft>
            <a:buNone/>
          </a:pPr>
          <a:r>
            <a:rPr lang="en-US" sz="1000" b="1" kern="1200" dirty="0">
              <a:solidFill>
                <a:schemeClr val="bg1"/>
              </a:solidFill>
              <a:latin typeface="Montserrat" pitchFamily="2" charset="0"/>
              <a:cs typeface="Segoe UI" panose="020B0502040204020203" pitchFamily="34" charset="0"/>
            </a:rPr>
            <a:t>Deborah Barnett</a:t>
          </a:r>
        </a:p>
        <a:p>
          <a:pPr marL="0" lvl="0" indent="0" algn="ctr" defTabSz="444500">
            <a:lnSpc>
              <a:spcPct val="90000"/>
            </a:lnSpc>
            <a:spcBef>
              <a:spcPct val="0"/>
            </a:spcBef>
            <a:spcAft>
              <a:spcPts val="200"/>
            </a:spcAft>
            <a:buNone/>
          </a:pPr>
          <a:r>
            <a:rPr lang="en-US" sz="800" kern="1200" dirty="0">
              <a:solidFill>
                <a:schemeClr val="bg1"/>
              </a:solidFill>
              <a:latin typeface="Georgia" panose="02040502050405020303" pitchFamily="18" charset="0"/>
              <a:cs typeface="Segoe UI" panose="020B0502040204020203" pitchFamily="34" charset="0"/>
            </a:rPr>
            <a:t>HR Manager (#00036)</a:t>
          </a:r>
        </a:p>
      </dsp:txBody>
      <dsp:txXfrm>
        <a:off x="3035326" y="1102722"/>
        <a:ext cx="1847492" cy="646628"/>
      </dsp:txXfrm>
    </dsp:sp>
    <dsp:sp modelId="{AE420A5D-98D7-4EBE-9876-6BB975F13421}">
      <dsp:nvSpPr>
        <dsp:cNvPr id="0" name=""/>
        <dsp:cNvSpPr/>
      </dsp:nvSpPr>
      <dsp:spPr>
        <a:xfrm>
          <a:off x="3284664" y="2039811"/>
          <a:ext cx="1657483" cy="613883"/>
        </a:xfrm>
        <a:prstGeom prst="rect">
          <a:avLst/>
        </a:prstGeom>
        <a:noFill/>
        <a:ln w="12700" cap="flat" cmpd="sng" algn="ctr">
          <a:solidFill>
            <a:srgbClr val="0085AD"/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6350" tIns="6350" rIns="6350" bIns="6350" numCol="1" spcCol="1270" anchor="ctr" anchorCtr="0">
          <a:noAutofit/>
        </a:bodyPr>
        <a:lstStyle/>
        <a:p>
          <a:pPr marL="0" lvl="0" indent="0" algn="ctr" defTabSz="444500">
            <a:lnSpc>
              <a:spcPct val="80000"/>
            </a:lnSpc>
            <a:spcBef>
              <a:spcPct val="0"/>
            </a:spcBef>
            <a:spcAft>
              <a:spcPts val="200"/>
            </a:spcAft>
            <a:buNone/>
          </a:pPr>
          <a:r>
            <a:rPr lang="en-US" sz="1000" b="1" kern="1200" dirty="0" err="1">
              <a:solidFill>
                <a:srgbClr val="004B87"/>
              </a:solidFill>
              <a:latin typeface="Montserrat" panose="00000500000000000000" pitchFamily="50" charset="0"/>
            </a:rPr>
            <a:t>Carressa</a:t>
          </a:r>
          <a:r>
            <a:rPr lang="en-US" sz="1000" b="1" kern="1200" dirty="0">
              <a:solidFill>
                <a:srgbClr val="004B87"/>
              </a:solidFill>
              <a:latin typeface="Montserrat" panose="00000500000000000000" pitchFamily="50" charset="0"/>
            </a:rPr>
            <a:t> Ford</a:t>
          </a:r>
          <a:endParaRPr lang="en-US" sz="1000" b="1" kern="1200" dirty="0">
            <a:solidFill>
              <a:srgbClr val="004B87"/>
            </a:solidFill>
          </a:endParaRPr>
        </a:p>
        <a:p>
          <a:pPr marL="0" lvl="0" indent="0" algn="ctr" defTabSz="444500">
            <a:lnSpc>
              <a:spcPct val="80000"/>
            </a:lnSpc>
            <a:spcBef>
              <a:spcPct val="0"/>
            </a:spcBef>
            <a:spcAft>
              <a:spcPts val="200"/>
            </a:spcAft>
            <a:buNone/>
          </a:pPr>
          <a:r>
            <a:rPr lang="en-US" sz="800" kern="1200" dirty="0">
              <a:solidFill>
                <a:srgbClr val="004B87"/>
              </a:solidFill>
              <a:latin typeface="Georgia" panose="02040502050405020303" pitchFamily="18" charset="0"/>
            </a:rPr>
            <a:t>HR Analyst I</a:t>
          </a:r>
        </a:p>
        <a:p>
          <a:pPr marL="0" lvl="0" indent="0" algn="ctr" defTabSz="4445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800" kern="1200" dirty="0">
              <a:solidFill>
                <a:srgbClr val="004B87"/>
              </a:solidFill>
              <a:latin typeface="Georgia" panose="02040502050405020303" pitchFamily="18" charset="0"/>
            </a:rPr>
            <a:t>(#W0003)</a:t>
          </a:r>
        </a:p>
      </dsp:txBody>
      <dsp:txXfrm>
        <a:off x="3284664" y="2039811"/>
        <a:ext cx="1657483" cy="613883"/>
      </dsp:txXfrm>
    </dsp:sp>
    <dsp:sp modelId="{84074624-4837-4170-B30E-0E23762B208E}">
      <dsp:nvSpPr>
        <dsp:cNvPr id="0" name=""/>
        <dsp:cNvSpPr/>
      </dsp:nvSpPr>
      <dsp:spPr>
        <a:xfrm>
          <a:off x="5026802" y="1125420"/>
          <a:ext cx="1847492" cy="646628"/>
        </a:xfrm>
        <a:prstGeom prst="rect">
          <a:avLst/>
        </a:prstGeom>
        <a:solidFill>
          <a:srgbClr val="0085AD"/>
        </a:solidFill>
        <a:ln w="12700" cap="flat" cmpd="sng" algn="ctr">
          <a:solidFill>
            <a:srgbClr val="008675"/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6350" tIns="6350" rIns="6350" bIns="6350" numCol="1" spcCol="1270" anchor="ctr" anchorCtr="0">
          <a:noAutofit/>
        </a:bodyPr>
        <a:lstStyle/>
        <a:p>
          <a:pPr marL="0" lvl="0" indent="0" algn="ctr" defTabSz="444500">
            <a:lnSpc>
              <a:spcPct val="8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1000" b="1" kern="1200" dirty="0">
              <a:solidFill>
                <a:schemeClr val="bg1"/>
              </a:solidFill>
              <a:latin typeface="Montserrat" pitchFamily="2" charset="0"/>
              <a:cs typeface="Segoe UI" panose="020B0502040204020203" pitchFamily="34" charset="0"/>
            </a:rPr>
            <a:t>Garry Barnes</a:t>
          </a:r>
        </a:p>
        <a:p>
          <a:pPr marL="0" lvl="0" indent="0" algn="ctr" defTabSz="444500">
            <a:lnSpc>
              <a:spcPct val="80000"/>
            </a:lnSpc>
            <a:spcBef>
              <a:spcPct val="0"/>
            </a:spcBef>
            <a:spcAft>
              <a:spcPts val="0"/>
            </a:spcAft>
            <a:buNone/>
          </a:pPr>
          <a:r>
            <a:rPr lang="en-US" sz="800" kern="1200" dirty="0">
              <a:solidFill>
                <a:schemeClr val="bg1"/>
              </a:solidFill>
              <a:latin typeface="Georgia" panose="02040502050405020303" pitchFamily="18" charset="0"/>
              <a:cs typeface="Segoe UI" panose="020B0502040204020203" pitchFamily="34" charset="0"/>
            </a:rPr>
            <a:t>Procurement &amp; Facilities Manager (#00012)</a:t>
          </a:r>
          <a:endParaRPr lang="en-US" sz="800" kern="1200" dirty="0">
            <a:solidFill>
              <a:schemeClr val="bg1"/>
            </a:solidFill>
            <a:latin typeface="Georgia" panose="02040502050405020303" pitchFamily="18" charset="0"/>
          </a:endParaRPr>
        </a:p>
      </dsp:txBody>
      <dsp:txXfrm>
        <a:off x="5026802" y="1125420"/>
        <a:ext cx="1847492" cy="646628"/>
      </dsp:txXfrm>
    </dsp:sp>
    <dsp:sp modelId="{D9BFDCF8-2B12-4F30-9C24-77472216222F}">
      <dsp:nvSpPr>
        <dsp:cNvPr id="0" name=""/>
        <dsp:cNvSpPr/>
      </dsp:nvSpPr>
      <dsp:spPr>
        <a:xfrm>
          <a:off x="5317195" y="2016582"/>
          <a:ext cx="1657663" cy="613883"/>
        </a:xfrm>
        <a:prstGeom prst="rect">
          <a:avLst/>
        </a:prstGeom>
        <a:solidFill>
          <a:schemeClr val="bg1"/>
        </a:solidFill>
        <a:ln w="12700" cap="flat" cmpd="sng" algn="ctr">
          <a:solidFill>
            <a:srgbClr val="0085AD"/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6350" tIns="6350" rIns="6350" bIns="6350" numCol="1" spcCol="1270" anchor="ctr" anchorCtr="0">
          <a:noAutofit/>
        </a:bodyPr>
        <a:lstStyle/>
        <a:p>
          <a:pPr marL="0" lvl="0" indent="0" algn="ctr" defTabSz="444500">
            <a:lnSpc>
              <a:spcPct val="80000"/>
            </a:lnSpc>
            <a:spcBef>
              <a:spcPct val="0"/>
            </a:spcBef>
            <a:spcAft>
              <a:spcPts val="200"/>
            </a:spcAft>
            <a:buNone/>
          </a:pPr>
          <a:r>
            <a:rPr lang="en-US" sz="1000" b="1" kern="1200" dirty="0">
              <a:solidFill>
                <a:srgbClr val="0F3F6E"/>
              </a:solidFill>
              <a:latin typeface="Montserrat" pitchFamily="2" charset="0"/>
              <a:cs typeface="Segoe UI" panose="020B0502040204020203" pitchFamily="34" charset="0"/>
            </a:rPr>
            <a:t>Melissa Myers</a:t>
          </a:r>
        </a:p>
        <a:p>
          <a:pPr marL="0" lvl="0" indent="0" algn="ctr" defTabSz="444500">
            <a:lnSpc>
              <a:spcPct val="80000"/>
            </a:lnSpc>
            <a:spcBef>
              <a:spcPct val="0"/>
            </a:spcBef>
            <a:spcAft>
              <a:spcPts val="200"/>
            </a:spcAft>
            <a:buNone/>
          </a:pPr>
          <a:r>
            <a:rPr lang="en-US" sz="800" b="0" kern="1200" dirty="0">
              <a:solidFill>
                <a:srgbClr val="0F3F6E"/>
              </a:solidFill>
              <a:latin typeface="Georgia" panose="02040502050405020303" pitchFamily="18" charset="0"/>
              <a:cs typeface="Segoe UI" panose="020B0502040204020203" pitchFamily="34" charset="0"/>
            </a:rPr>
            <a:t>Procurement Officer (#00057)</a:t>
          </a:r>
        </a:p>
      </dsp:txBody>
      <dsp:txXfrm>
        <a:off x="5317195" y="2016582"/>
        <a:ext cx="1657663" cy="613883"/>
      </dsp:txXfrm>
    </dsp:sp>
    <dsp:sp modelId="{7A60C972-84F5-4203-A6F4-75BEB0021125}">
      <dsp:nvSpPr>
        <dsp:cNvPr id="0" name=""/>
        <dsp:cNvSpPr/>
      </dsp:nvSpPr>
      <dsp:spPr>
        <a:xfrm>
          <a:off x="7301923" y="1106998"/>
          <a:ext cx="1847492" cy="654659"/>
        </a:xfrm>
        <a:prstGeom prst="rect">
          <a:avLst/>
        </a:prstGeom>
        <a:solidFill>
          <a:srgbClr val="0085AD"/>
        </a:solidFill>
        <a:ln w="12700" cap="flat" cmpd="sng" algn="ctr">
          <a:solidFill>
            <a:srgbClr val="008675"/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6350" tIns="6350" rIns="6350" bIns="6350" numCol="1" spcCol="1270" anchor="ctr" anchorCtr="0">
          <a:noAutofit/>
        </a:bodyPr>
        <a:lstStyle/>
        <a:p>
          <a:pPr marL="0" lvl="0" indent="0" algn="ctr" defTabSz="444500">
            <a:lnSpc>
              <a:spcPct val="80000"/>
            </a:lnSpc>
            <a:spcBef>
              <a:spcPct val="0"/>
            </a:spcBef>
            <a:spcAft>
              <a:spcPts val="200"/>
            </a:spcAft>
            <a:buNone/>
          </a:pPr>
          <a:r>
            <a:rPr lang="en-US" sz="1000" b="1" kern="1200" dirty="0">
              <a:solidFill>
                <a:schemeClr val="bg1"/>
              </a:solidFill>
              <a:latin typeface="Montserrat" pitchFamily="2" charset="0"/>
              <a:cs typeface="Segoe UI" panose="020B0502040204020203" pitchFamily="34" charset="0"/>
            </a:rPr>
            <a:t>Robert Gray</a:t>
          </a:r>
        </a:p>
        <a:p>
          <a:pPr marL="0" lvl="0" indent="0" algn="ctr" defTabSz="444500">
            <a:lnSpc>
              <a:spcPct val="80000"/>
            </a:lnSpc>
            <a:spcBef>
              <a:spcPct val="0"/>
            </a:spcBef>
            <a:spcAft>
              <a:spcPts val="200"/>
            </a:spcAft>
            <a:buNone/>
          </a:pPr>
          <a:r>
            <a:rPr lang="en-US" sz="800" b="0" kern="1200" dirty="0">
              <a:solidFill>
                <a:schemeClr val="bg1"/>
              </a:solidFill>
              <a:latin typeface="Georgia" panose="02040502050405020303" pitchFamily="18" charset="0"/>
              <a:cs typeface="Segoe UI" panose="020B0502040204020203" pitchFamily="34" charset="0"/>
            </a:rPr>
            <a:t>IT Manager (#00026)</a:t>
          </a:r>
        </a:p>
      </dsp:txBody>
      <dsp:txXfrm>
        <a:off x="7301923" y="1106998"/>
        <a:ext cx="1847492" cy="654659"/>
      </dsp:txXfrm>
    </dsp:sp>
    <dsp:sp modelId="{F378782E-21F7-4B28-82BE-3D6B1821A8BD}">
      <dsp:nvSpPr>
        <dsp:cNvPr id="0" name=""/>
        <dsp:cNvSpPr/>
      </dsp:nvSpPr>
      <dsp:spPr>
        <a:xfrm>
          <a:off x="7667765" y="1949777"/>
          <a:ext cx="1629428" cy="603484"/>
        </a:xfrm>
        <a:prstGeom prst="rect">
          <a:avLst/>
        </a:prstGeom>
        <a:noFill/>
        <a:ln w="12700" cap="flat" cmpd="sng" algn="ctr">
          <a:solidFill>
            <a:srgbClr val="0085AD"/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6350" tIns="6350" rIns="6350" bIns="6350" numCol="1" spcCol="1270" anchor="ctr" anchorCtr="0">
          <a:noAutofit/>
        </a:bodyPr>
        <a:lstStyle/>
        <a:p>
          <a:pPr marL="0" lvl="0" indent="0" algn="ctr" defTabSz="444500">
            <a:lnSpc>
              <a:spcPct val="90000"/>
            </a:lnSpc>
            <a:spcBef>
              <a:spcPct val="0"/>
            </a:spcBef>
            <a:spcAft>
              <a:spcPts val="200"/>
            </a:spcAft>
            <a:buNone/>
          </a:pPr>
          <a:r>
            <a:rPr lang="en-US" sz="1000" b="1" kern="1200" dirty="0">
              <a:solidFill>
                <a:srgbClr val="0F3F6E"/>
              </a:solidFill>
              <a:latin typeface="Montserrat" pitchFamily="2" charset="0"/>
              <a:cs typeface="Segoe UI" panose="020B0502040204020203" pitchFamily="34" charset="0"/>
            </a:rPr>
            <a:t>Stephen O’Connor</a:t>
          </a:r>
        </a:p>
        <a:p>
          <a:pPr marL="0" lvl="0" indent="0" algn="ctr" defTabSz="444500">
            <a:lnSpc>
              <a:spcPct val="90000"/>
            </a:lnSpc>
            <a:spcBef>
              <a:spcPct val="0"/>
            </a:spcBef>
            <a:spcAft>
              <a:spcPts val="200"/>
            </a:spcAft>
            <a:buNone/>
          </a:pPr>
          <a:r>
            <a:rPr lang="fr-FR" sz="800" b="0" kern="1200" dirty="0">
              <a:solidFill>
                <a:srgbClr val="004B87"/>
              </a:solidFill>
              <a:latin typeface="Georgia" panose="02040502050405020303" pitchFamily="18" charset="0"/>
              <a:cs typeface="Segoe UI" panose="020B0502040204020203" pitchFamily="34" charset="0"/>
            </a:rPr>
            <a:t>Web/</a:t>
          </a:r>
          <a:r>
            <a:rPr lang="fr-FR" sz="800" b="0" kern="1200" dirty="0" err="1">
              <a:solidFill>
                <a:srgbClr val="004B87"/>
              </a:solidFill>
              <a:latin typeface="Georgia" panose="02040502050405020303" pitchFamily="18" charset="0"/>
              <a:cs typeface="Segoe UI" panose="020B0502040204020203" pitchFamily="34" charset="0"/>
            </a:rPr>
            <a:t>Database</a:t>
          </a:r>
          <a:r>
            <a:rPr lang="fr-FR" sz="800" b="0" kern="1200" dirty="0">
              <a:solidFill>
                <a:srgbClr val="004B87"/>
              </a:solidFill>
              <a:latin typeface="Georgia" panose="02040502050405020303" pitchFamily="18" charset="0"/>
              <a:cs typeface="Segoe UI" panose="020B0502040204020203" pitchFamily="34" charset="0"/>
            </a:rPr>
            <a:t> Application </a:t>
          </a:r>
          <a:r>
            <a:rPr lang="fr-FR" sz="800" b="0" kern="1200" dirty="0" err="1">
              <a:solidFill>
                <a:srgbClr val="004B87"/>
              </a:solidFill>
              <a:latin typeface="Georgia" panose="02040502050405020303" pitchFamily="18" charset="0"/>
              <a:cs typeface="Segoe UI" panose="020B0502040204020203" pitchFamily="34" charset="0"/>
            </a:rPr>
            <a:t>Developer</a:t>
          </a:r>
          <a:r>
            <a:rPr lang="fr-FR" sz="800" b="0" kern="1200" dirty="0">
              <a:solidFill>
                <a:srgbClr val="004B87"/>
              </a:solidFill>
              <a:latin typeface="Georgia" panose="02040502050405020303" pitchFamily="18" charset="0"/>
              <a:cs typeface="Segoe UI" panose="020B0502040204020203" pitchFamily="34" charset="0"/>
            </a:rPr>
            <a:t> (#00068)</a:t>
          </a:r>
          <a:endParaRPr lang="en-US" sz="800" kern="1200" dirty="0">
            <a:solidFill>
              <a:srgbClr val="0F3F6E"/>
            </a:solidFill>
            <a:latin typeface="Georgia" panose="02040502050405020303" pitchFamily="18" charset="0"/>
            <a:cs typeface="Segoe UI" panose="020B0502040204020203" pitchFamily="34" charset="0"/>
          </a:endParaRPr>
        </a:p>
      </dsp:txBody>
      <dsp:txXfrm>
        <a:off x="7667765" y="1949777"/>
        <a:ext cx="1629428" cy="603484"/>
      </dsp:txXfrm>
    </dsp:sp>
    <dsp:sp modelId="{202A080D-1B10-4DFA-A1C7-160864BC9075}">
      <dsp:nvSpPr>
        <dsp:cNvPr id="0" name=""/>
        <dsp:cNvSpPr/>
      </dsp:nvSpPr>
      <dsp:spPr>
        <a:xfrm>
          <a:off x="7689355" y="2760421"/>
          <a:ext cx="1629428" cy="606509"/>
        </a:xfrm>
        <a:prstGeom prst="rect">
          <a:avLst/>
        </a:prstGeom>
        <a:noFill/>
        <a:ln w="12700" cap="flat" cmpd="sng" algn="ctr">
          <a:solidFill>
            <a:srgbClr val="0085AD"/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6350" tIns="6350" rIns="6350" bIns="6350" numCol="1" spcCol="1270" anchor="ctr" anchorCtr="0">
          <a:noAutofit/>
        </a:bodyPr>
        <a:lstStyle/>
        <a:p>
          <a:pPr marL="0" lvl="0" indent="0" algn="ctr" defTabSz="444500">
            <a:lnSpc>
              <a:spcPct val="90000"/>
            </a:lnSpc>
            <a:spcBef>
              <a:spcPct val="0"/>
            </a:spcBef>
            <a:spcAft>
              <a:spcPts val="200"/>
            </a:spcAft>
            <a:buNone/>
          </a:pPr>
          <a:r>
            <a:rPr lang="fr-FR" sz="1000" b="1" kern="1200" dirty="0">
              <a:solidFill>
                <a:srgbClr val="004B87"/>
              </a:solidFill>
              <a:latin typeface="Montserrat" pitchFamily="2" charset="0"/>
              <a:cs typeface="Segoe UI" panose="020B0502040204020203" pitchFamily="34" charset="0"/>
            </a:rPr>
            <a:t>Thomas Bailey</a:t>
          </a:r>
        </a:p>
        <a:p>
          <a:pPr marL="0" lvl="0" indent="0" algn="ctr" defTabSz="444500">
            <a:lnSpc>
              <a:spcPct val="90000"/>
            </a:lnSpc>
            <a:spcBef>
              <a:spcPct val="0"/>
            </a:spcBef>
            <a:spcAft>
              <a:spcPts val="200"/>
            </a:spcAft>
            <a:buNone/>
          </a:pPr>
          <a:r>
            <a:rPr lang="fr-FR" sz="800" b="0" kern="1200" dirty="0">
              <a:solidFill>
                <a:srgbClr val="004B87"/>
              </a:solidFill>
              <a:latin typeface="Georgia" panose="02040502050405020303" pitchFamily="18" charset="0"/>
              <a:cs typeface="Segoe UI" panose="020B0502040204020203" pitchFamily="34" charset="0"/>
            </a:rPr>
            <a:t>Desktop Support </a:t>
          </a:r>
          <a:r>
            <a:rPr lang="fr-FR" sz="800" b="0" kern="1200" dirty="0" err="1">
              <a:solidFill>
                <a:srgbClr val="004B87"/>
              </a:solidFill>
              <a:latin typeface="Georgia" panose="02040502050405020303" pitchFamily="18" charset="0"/>
              <a:cs typeface="Segoe UI" panose="020B0502040204020203" pitchFamily="34" charset="0"/>
            </a:rPr>
            <a:t>Specialist</a:t>
          </a:r>
          <a:endParaRPr lang="fr-FR" sz="800" b="0" kern="1200" dirty="0">
            <a:solidFill>
              <a:srgbClr val="004B87"/>
            </a:solidFill>
            <a:latin typeface="Georgia" panose="02040502050405020303" pitchFamily="18" charset="0"/>
            <a:cs typeface="Segoe UI" panose="020B0502040204020203" pitchFamily="34" charset="0"/>
          </a:endParaRPr>
        </a:p>
        <a:p>
          <a:pPr marL="0" lvl="0" indent="0" algn="ctr" defTabSz="444500">
            <a:lnSpc>
              <a:spcPct val="90000"/>
            </a:lnSpc>
            <a:spcBef>
              <a:spcPct val="0"/>
            </a:spcBef>
            <a:spcAft>
              <a:spcPts val="200"/>
            </a:spcAft>
            <a:buNone/>
          </a:pPr>
          <a:r>
            <a:rPr lang="fr-FR" sz="800" b="0" kern="1200" dirty="0">
              <a:solidFill>
                <a:srgbClr val="004B87"/>
              </a:solidFill>
              <a:latin typeface="Georgia" panose="02040502050405020303" pitchFamily="18" charset="0"/>
              <a:cs typeface="Segoe UI" panose="020B0502040204020203" pitchFamily="34" charset="0"/>
            </a:rPr>
            <a:t>(#00028)</a:t>
          </a:r>
        </a:p>
      </dsp:txBody>
      <dsp:txXfrm>
        <a:off x="7689355" y="2760421"/>
        <a:ext cx="1629428" cy="606509"/>
      </dsp:txXfrm>
    </dsp:sp>
    <dsp:sp modelId="{787EB29D-7E7B-4F67-A78F-F1001469059B}">
      <dsp:nvSpPr>
        <dsp:cNvPr id="0" name=""/>
        <dsp:cNvSpPr/>
      </dsp:nvSpPr>
      <dsp:spPr>
        <a:xfrm>
          <a:off x="7709091" y="3529524"/>
          <a:ext cx="1629428" cy="608336"/>
        </a:xfrm>
        <a:prstGeom prst="rect">
          <a:avLst/>
        </a:prstGeom>
        <a:solidFill>
          <a:schemeClr val="bg1"/>
        </a:solidFill>
        <a:ln w="12700" cap="flat" cmpd="sng" algn="ctr">
          <a:solidFill>
            <a:srgbClr val="0085AD"/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6350" tIns="6350" rIns="6350" bIns="6350" numCol="1" spcCol="1270" anchor="ctr" anchorCtr="0">
          <a:noAutofit/>
        </a:bodyPr>
        <a:lstStyle/>
        <a:p>
          <a:pPr marL="0" lvl="0" indent="0" algn="ctr" defTabSz="444500">
            <a:lnSpc>
              <a:spcPct val="90000"/>
            </a:lnSpc>
            <a:spcBef>
              <a:spcPct val="0"/>
            </a:spcBef>
            <a:spcAft>
              <a:spcPts val="200"/>
            </a:spcAft>
            <a:buNone/>
          </a:pPr>
          <a:r>
            <a:rPr lang="en-US" sz="1000" b="1" kern="1200" dirty="0">
              <a:solidFill>
                <a:srgbClr val="004B87"/>
              </a:solidFill>
              <a:latin typeface="Montserrat" pitchFamily="2" charset="0"/>
              <a:cs typeface="Segoe UI" panose="020B0502040204020203" pitchFamily="34" charset="0"/>
            </a:rPr>
            <a:t>Cliff Stevenson</a:t>
          </a:r>
        </a:p>
        <a:p>
          <a:pPr marL="0" lvl="0" indent="0" algn="ctr" defTabSz="444500">
            <a:lnSpc>
              <a:spcPct val="90000"/>
            </a:lnSpc>
            <a:spcBef>
              <a:spcPct val="0"/>
            </a:spcBef>
            <a:spcAft>
              <a:spcPts val="200"/>
            </a:spcAft>
            <a:buNone/>
          </a:pPr>
          <a:r>
            <a:rPr lang="en-US" sz="800" kern="1200" dirty="0">
              <a:solidFill>
                <a:srgbClr val="004B87"/>
              </a:solidFill>
              <a:latin typeface="Georgia" panose="02040502050405020303" pitchFamily="18" charset="0"/>
              <a:cs typeface="Segoe UI" panose="020B0502040204020203" pitchFamily="34" charset="0"/>
            </a:rPr>
            <a:t>Jr. Web/Database Application</a:t>
          </a:r>
        </a:p>
        <a:p>
          <a:pPr marL="0" lvl="0" indent="0" algn="ctr" defTabSz="444500">
            <a:lnSpc>
              <a:spcPct val="90000"/>
            </a:lnSpc>
            <a:spcBef>
              <a:spcPct val="0"/>
            </a:spcBef>
            <a:spcAft>
              <a:spcPts val="200"/>
            </a:spcAft>
            <a:buNone/>
          </a:pPr>
          <a:r>
            <a:rPr lang="en-US" sz="800" kern="1200">
              <a:solidFill>
                <a:srgbClr val="004B87"/>
              </a:solidFill>
              <a:latin typeface="Georgia" panose="02040502050405020303" pitchFamily="18" charset="0"/>
              <a:cs typeface="Segoe UI" panose="020B0502040204020203" pitchFamily="34" charset="0"/>
            </a:rPr>
            <a:t>Developer (#00060)</a:t>
          </a:r>
          <a:endParaRPr lang="en-US" sz="800" kern="1200" dirty="0">
            <a:solidFill>
              <a:srgbClr val="004B87"/>
            </a:solidFill>
            <a:latin typeface="Georgia" panose="02040502050405020303" pitchFamily="18" charset="0"/>
          </a:endParaRPr>
        </a:p>
      </dsp:txBody>
      <dsp:txXfrm>
        <a:off x="7709091" y="3529524"/>
        <a:ext cx="1629428" cy="608336"/>
      </dsp:txXfrm>
    </dsp:sp>
    <dsp:sp modelId="{B3173C2A-EF6D-45F9-A45F-DE421B519B06}">
      <dsp:nvSpPr>
        <dsp:cNvPr id="0" name=""/>
        <dsp:cNvSpPr/>
      </dsp:nvSpPr>
      <dsp:spPr>
        <a:xfrm>
          <a:off x="9521330" y="1094223"/>
          <a:ext cx="1847492" cy="654659"/>
        </a:xfrm>
        <a:prstGeom prst="rect">
          <a:avLst/>
        </a:prstGeom>
        <a:solidFill>
          <a:srgbClr val="0085AD"/>
        </a:solidFill>
        <a:ln w="12700" cap="flat" cmpd="sng" algn="ctr">
          <a:solidFill>
            <a:srgbClr val="008675"/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6350" tIns="6350" rIns="6350" bIns="6350" numCol="1" spcCol="1270" anchor="ctr" anchorCtr="0">
          <a:noAutofit/>
        </a:bodyPr>
        <a:lstStyle/>
        <a:p>
          <a:pPr marL="0" lvl="0" indent="0" algn="ctr" defTabSz="444500">
            <a:lnSpc>
              <a:spcPct val="90000"/>
            </a:lnSpc>
            <a:spcBef>
              <a:spcPct val="0"/>
            </a:spcBef>
            <a:spcAft>
              <a:spcPts val="200"/>
            </a:spcAft>
            <a:buNone/>
          </a:pPr>
          <a:r>
            <a:rPr lang="en-US" sz="1000" b="1" kern="1200" dirty="0">
              <a:latin typeface="Montserrat" pitchFamily="2" charset="0"/>
            </a:rPr>
            <a:t>Donita Harper</a:t>
          </a:r>
        </a:p>
        <a:p>
          <a:pPr marL="0" lvl="0" indent="0" algn="ctr" defTabSz="444500">
            <a:lnSpc>
              <a:spcPct val="90000"/>
            </a:lnSpc>
            <a:spcBef>
              <a:spcPct val="0"/>
            </a:spcBef>
            <a:spcAft>
              <a:spcPts val="200"/>
            </a:spcAft>
            <a:buNone/>
          </a:pPr>
          <a:r>
            <a:rPr lang="en-US" sz="800" b="0" kern="1200" dirty="0">
              <a:latin typeface="Georgia" panose="02040502050405020303" pitchFamily="18" charset="0"/>
            </a:rPr>
            <a:t>Business Analyst  (#14041)</a:t>
          </a:r>
        </a:p>
      </dsp:txBody>
      <dsp:txXfrm>
        <a:off x="9521330" y="1094223"/>
        <a:ext cx="1847492" cy="654659"/>
      </dsp:txXfrm>
    </dsp:sp>
    <dsp:sp modelId="{C706FDCE-4B26-4BEB-B3F3-912FCF932AC3}">
      <dsp:nvSpPr>
        <dsp:cNvPr id="0" name=""/>
        <dsp:cNvSpPr/>
      </dsp:nvSpPr>
      <dsp:spPr>
        <a:xfrm>
          <a:off x="7247146" y="113430"/>
          <a:ext cx="1627627" cy="612649"/>
        </a:xfrm>
        <a:prstGeom prst="rect">
          <a:avLst/>
        </a:prstGeom>
        <a:solidFill>
          <a:schemeClr val="bg1"/>
        </a:solidFill>
        <a:ln w="12700" cap="flat" cmpd="sng" algn="ctr">
          <a:solidFill>
            <a:srgbClr val="008675"/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6350" tIns="6350" rIns="6350" bIns="6350" numCol="1" spcCol="1270" anchor="ctr" anchorCtr="0">
          <a:noAutofit/>
        </a:bodyPr>
        <a:lstStyle/>
        <a:p>
          <a:pPr marL="0" lvl="0" indent="0" algn="ctr" defTabSz="444500">
            <a:lnSpc>
              <a:spcPct val="90000"/>
            </a:lnSpc>
            <a:spcBef>
              <a:spcPct val="0"/>
            </a:spcBef>
            <a:spcAft>
              <a:spcPts val="200"/>
            </a:spcAft>
            <a:buNone/>
          </a:pPr>
          <a:r>
            <a:rPr lang="en-US" sz="1000" b="1" kern="1200" dirty="0">
              <a:solidFill>
                <a:srgbClr val="004B87"/>
              </a:solidFill>
              <a:latin typeface="Montserrat" pitchFamily="2" charset="0"/>
            </a:rPr>
            <a:t>Andrew Ennis </a:t>
          </a:r>
        </a:p>
        <a:p>
          <a:pPr marL="0" lvl="0" indent="0" algn="ctr" defTabSz="444500">
            <a:lnSpc>
              <a:spcPct val="90000"/>
            </a:lnSpc>
            <a:spcBef>
              <a:spcPct val="0"/>
            </a:spcBef>
            <a:spcAft>
              <a:spcPts val="200"/>
            </a:spcAft>
            <a:buNone/>
          </a:pPr>
          <a:r>
            <a:rPr lang="en-US" sz="800" b="0" kern="1200" dirty="0">
              <a:solidFill>
                <a:srgbClr val="004B87"/>
              </a:solidFill>
              <a:latin typeface="Georgia" panose="02040502050405020303" pitchFamily="18" charset="0"/>
            </a:rPr>
            <a:t>Transit Rail Safety &amp; Emergency Management Administrator (#00055)</a:t>
          </a:r>
        </a:p>
      </dsp:txBody>
      <dsp:txXfrm>
        <a:off x="7247146" y="113430"/>
        <a:ext cx="1627627" cy="612649"/>
      </dsp:txXfrm>
    </dsp:sp>
  </dsp:spTree>
</dsp:drawing>
</file>

<file path=ppt/diagrams/drawing6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082B757C-D426-47E0-9734-AA4994863C9B}">
      <dsp:nvSpPr>
        <dsp:cNvPr id="0" name=""/>
        <dsp:cNvSpPr/>
      </dsp:nvSpPr>
      <dsp:spPr>
        <a:xfrm>
          <a:off x="10286514" y="1632124"/>
          <a:ext cx="195477" cy="510581"/>
        </a:xfrm>
        <a:custGeom>
          <a:avLst/>
          <a:gdLst/>
          <a:ahLst/>
          <a:cxnLst/>
          <a:rect l="0" t="0" r="0" b="0"/>
          <a:pathLst>
            <a:path>
              <a:moveTo>
                <a:pt x="0" y="0"/>
              </a:moveTo>
              <a:lnTo>
                <a:pt x="0" y="510581"/>
              </a:lnTo>
              <a:lnTo>
                <a:pt x="195477" y="510581"/>
              </a:lnTo>
            </a:path>
          </a:pathLst>
        </a:custGeom>
        <a:noFill/>
        <a:ln w="12700" cap="flat" cmpd="sng" algn="ctr">
          <a:solidFill>
            <a:srgbClr val="004B87"/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15EE5722-5A88-43B3-A805-77B7F59E525F}">
      <dsp:nvSpPr>
        <dsp:cNvPr id="0" name=""/>
        <dsp:cNvSpPr/>
      </dsp:nvSpPr>
      <dsp:spPr>
        <a:xfrm>
          <a:off x="6540550" y="803837"/>
          <a:ext cx="4366568" cy="207242"/>
        </a:xfrm>
        <a:custGeom>
          <a:avLst/>
          <a:gdLst/>
          <a:ahLst/>
          <a:cxnLst/>
          <a:rect l="0" t="0" r="0" b="0"/>
          <a:pathLst>
            <a:path>
              <a:moveTo>
                <a:pt x="0" y="0"/>
              </a:moveTo>
              <a:lnTo>
                <a:pt x="0" y="4904"/>
              </a:lnTo>
              <a:lnTo>
                <a:pt x="4366568" y="4904"/>
              </a:lnTo>
              <a:lnTo>
                <a:pt x="4366568" y="207242"/>
              </a:lnTo>
            </a:path>
          </a:pathLst>
        </a:custGeom>
        <a:noFill/>
        <a:ln w="12700" cap="flat" cmpd="sng" algn="ctr">
          <a:solidFill>
            <a:srgbClr val="004B87"/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1C04BCFE-6082-4B81-BA53-1849A1822D79}">
      <dsp:nvSpPr>
        <dsp:cNvPr id="0" name=""/>
        <dsp:cNvSpPr/>
      </dsp:nvSpPr>
      <dsp:spPr>
        <a:xfrm>
          <a:off x="8054676" y="1632124"/>
          <a:ext cx="159760" cy="553477"/>
        </a:xfrm>
        <a:custGeom>
          <a:avLst/>
          <a:gdLst/>
          <a:ahLst/>
          <a:cxnLst/>
          <a:rect l="0" t="0" r="0" b="0"/>
          <a:pathLst>
            <a:path>
              <a:moveTo>
                <a:pt x="0" y="0"/>
              </a:moveTo>
              <a:lnTo>
                <a:pt x="0" y="553477"/>
              </a:lnTo>
              <a:lnTo>
                <a:pt x="159760" y="553477"/>
              </a:lnTo>
            </a:path>
          </a:pathLst>
        </a:custGeom>
        <a:noFill/>
        <a:ln w="12700" cap="flat" cmpd="sng" algn="ctr">
          <a:solidFill>
            <a:srgbClr val="004B87"/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2DB00C00-CABC-440E-B4D6-C40273792D1C}">
      <dsp:nvSpPr>
        <dsp:cNvPr id="0" name=""/>
        <dsp:cNvSpPr/>
      </dsp:nvSpPr>
      <dsp:spPr>
        <a:xfrm>
          <a:off x="6540550" y="803837"/>
          <a:ext cx="2128849" cy="207242"/>
        </a:xfrm>
        <a:custGeom>
          <a:avLst/>
          <a:gdLst/>
          <a:ahLst/>
          <a:cxnLst/>
          <a:rect l="0" t="0" r="0" b="0"/>
          <a:pathLst>
            <a:path>
              <a:moveTo>
                <a:pt x="0" y="0"/>
              </a:moveTo>
              <a:lnTo>
                <a:pt x="0" y="4904"/>
              </a:lnTo>
              <a:lnTo>
                <a:pt x="2128849" y="4904"/>
              </a:lnTo>
              <a:lnTo>
                <a:pt x="2128849" y="207242"/>
              </a:lnTo>
            </a:path>
          </a:pathLst>
        </a:custGeom>
        <a:noFill/>
        <a:ln w="12700" cap="flat" cmpd="sng" algn="ctr">
          <a:solidFill>
            <a:srgbClr val="004B87"/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B3A26A88-43AC-4995-94C6-3496FB32B67E}">
      <dsp:nvSpPr>
        <dsp:cNvPr id="0" name=""/>
        <dsp:cNvSpPr/>
      </dsp:nvSpPr>
      <dsp:spPr>
        <a:xfrm>
          <a:off x="5473602" y="1647502"/>
          <a:ext cx="476016" cy="2180038"/>
        </a:xfrm>
        <a:custGeom>
          <a:avLst/>
          <a:gdLst/>
          <a:ahLst/>
          <a:cxnLst/>
          <a:rect l="0" t="0" r="0" b="0"/>
          <a:pathLst>
            <a:path>
              <a:moveTo>
                <a:pt x="0" y="0"/>
              </a:moveTo>
              <a:lnTo>
                <a:pt x="0" y="2180038"/>
              </a:lnTo>
              <a:lnTo>
                <a:pt x="476016" y="2180038"/>
              </a:lnTo>
            </a:path>
          </a:pathLst>
        </a:custGeom>
        <a:noFill/>
        <a:ln w="12700" cap="flat" cmpd="sng" algn="ctr">
          <a:solidFill>
            <a:srgbClr val="004B87"/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49E91BC8-ADCB-4861-BCCD-AACE0FB49C29}">
      <dsp:nvSpPr>
        <dsp:cNvPr id="0" name=""/>
        <dsp:cNvSpPr/>
      </dsp:nvSpPr>
      <dsp:spPr>
        <a:xfrm>
          <a:off x="5473602" y="1647502"/>
          <a:ext cx="437803" cy="1355383"/>
        </a:xfrm>
        <a:custGeom>
          <a:avLst/>
          <a:gdLst/>
          <a:ahLst/>
          <a:cxnLst/>
          <a:rect l="0" t="0" r="0" b="0"/>
          <a:pathLst>
            <a:path>
              <a:moveTo>
                <a:pt x="0" y="0"/>
              </a:moveTo>
              <a:lnTo>
                <a:pt x="0" y="1355383"/>
              </a:lnTo>
              <a:lnTo>
                <a:pt x="437803" y="1355383"/>
              </a:lnTo>
            </a:path>
          </a:pathLst>
        </a:custGeom>
        <a:noFill/>
        <a:ln w="12700" cap="flat" cmpd="sng" algn="ctr">
          <a:solidFill>
            <a:srgbClr val="004B87"/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10FBA4E7-EA7A-4703-9CD3-75502055413E}">
      <dsp:nvSpPr>
        <dsp:cNvPr id="0" name=""/>
        <dsp:cNvSpPr/>
      </dsp:nvSpPr>
      <dsp:spPr>
        <a:xfrm>
          <a:off x="5473602" y="1647502"/>
          <a:ext cx="420248" cy="558189"/>
        </a:xfrm>
        <a:custGeom>
          <a:avLst/>
          <a:gdLst/>
          <a:ahLst/>
          <a:cxnLst/>
          <a:rect l="0" t="0" r="0" b="0"/>
          <a:pathLst>
            <a:path>
              <a:moveTo>
                <a:pt x="0" y="0"/>
              </a:moveTo>
              <a:lnTo>
                <a:pt x="0" y="558189"/>
              </a:lnTo>
              <a:lnTo>
                <a:pt x="420248" y="558189"/>
              </a:lnTo>
            </a:path>
          </a:pathLst>
        </a:custGeom>
        <a:noFill/>
        <a:ln w="12700" cap="flat" cmpd="sng" algn="ctr">
          <a:solidFill>
            <a:srgbClr val="004B87"/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4992D4E1-D53A-40E9-9F3E-D3D5640484B6}">
      <dsp:nvSpPr>
        <dsp:cNvPr id="0" name=""/>
        <dsp:cNvSpPr/>
      </dsp:nvSpPr>
      <dsp:spPr>
        <a:xfrm>
          <a:off x="6080286" y="803837"/>
          <a:ext cx="460264" cy="222620"/>
        </a:xfrm>
        <a:custGeom>
          <a:avLst/>
          <a:gdLst/>
          <a:ahLst/>
          <a:cxnLst/>
          <a:rect l="0" t="0" r="0" b="0"/>
          <a:pathLst>
            <a:path>
              <a:moveTo>
                <a:pt x="460264" y="0"/>
              </a:moveTo>
              <a:lnTo>
                <a:pt x="460264" y="20282"/>
              </a:lnTo>
              <a:lnTo>
                <a:pt x="0" y="20282"/>
              </a:lnTo>
              <a:lnTo>
                <a:pt x="0" y="222620"/>
              </a:lnTo>
            </a:path>
          </a:pathLst>
        </a:custGeom>
        <a:noFill/>
        <a:ln w="12700" cap="flat" cmpd="sng" algn="ctr">
          <a:solidFill>
            <a:srgbClr val="004B87"/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101D137C-7F4E-4279-A0B2-647EBD99D322}">
      <dsp:nvSpPr>
        <dsp:cNvPr id="0" name=""/>
        <dsp:cNvSpPr/>
      </dsp:nvSpPr>
      <dsp:spPr>
        <a:xfrm>
          <a:off x="2526195" y="1557192"/>
          <a:ext cx="982131" cy="261758"/>
        </a:xfrm>
        <a:custGeom>
          <a:avLst/>
          <a:gdLst/>
          <a:ahLst/>
          <a:cxnLst/>
          <a:rect l="0" t="0" r="0" b="0"/>
          <a:pathLst>
            <a:path>
              <a:moveTo>
                <a:pt x="982131" y="0"/>
              </a:moveTo>
              <a:lnTo>
                <a:pt x="982131" y="59420"/>
              </a:lnTo>
              <a:lnTo>
                <a:pt x="0" y="59420"/>
              </a:lnTo>
              <a:lnTo>
                <a:pt x="0" y="261758"/>
              </a:lnTo>
            </a:path>
          </a:pathLst>
        </a:custGeom>
        <a:noFill/>
        <a:ln w="12700" cap="flat" cmpd="sng" algn="ctr">
          <a:solidFill>
            <a:srgbClr val="004B87"/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1E68FF8A-19DD-440C-BE54-400B8FA74A8F}">
      <dsp:nvSpPr>
        <dsp:cNvPr id="0" name=""/>
        <dsp:cNvSpPr/>
      </dsp:nvSpPr>
      <dsp:spPr>
        <a:xfrm>
          <a:off x="2699734" y="1557192"/>
          <a:ext cx="808592" cy="1207864"/>
        </a:xfrm>
        <a:custGeom>
          <a:avLst/>
          <a:gdLst/>
          <a:ahLst/>
          <a:cxnLst/>
          <a:rect l="0" t="0" r="0" b="0"/>
          <a:pathLst>
            <a:path>
              <a:moveTo>
                <a:pt x="808592" y="0"/>
              </a:moveTo>
              <a:lnTo>
                <a:pt x="808592" y="1005526"/>
              </a:lnTo>
              <a:lnTo>
                <a:pt x="0" y="1005526"/>
              </a:lnTo>
              <a:lnTo>
                <a:pt x="0" y="1207864"/>
              </a:lnTo>
            </a:path>
          </a:pathLst>
        </a:custGeom>
        <a:noFill/>
        <a:ln w="12700" cap="flat" cmpd="sng" algn="ctr">
          <a:solidFill>
            <a:srgbClr val="004B87"/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AC349BE3-0DCA-4D9B-B123-F8CDCCB94B67}">
      <dsp:nvSpPr>
        <dsp:cNvPr id="0" name=""/>
        <dsp:cNvSpPr/>
      </dsp:nvSpPr>
      <dsp:spPr>
        <a:xfrm>
          <a:off x="3508327" y="1557192"/>
          <a:ext cx="833451" cy="1210408"/>
        </a:xfrm>
        <a:custGeom>
          <a:avLst/>
          <a:gdLst/>
          <a:ahLst/>
          <a:cxnLst/>
          <a:rect l="0" t="0" r="0" b="0"/>
          <a:pathLst>
            <a:path>
              <a:moveTo>
                <a:pt x="0" y="0"/>
              </a:moveTo>
              <a:lnTo>
                <a:pt x="0" y="1008069"/>
              </a:lnTo>
              <a:lnTo>
                <a:pt x="833451" y="1008069"/>
              </a:lnTo>
              <a:lnTo>
                <a:pt x="833451" y="1210408"/>
              </a:lnTo>
            </a:path>
          </a:pathLst>
        </a:custGeom>
        <a:noFill/>
        <a:ln w="12700" cap="flat" cmpd="sng" algn="ctr">
          <a:solidFill>
            <a:srgbClr val="0F3F6E"/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9462D238-AAD1-409A-B090-B47E38932377}">
      <dsp:nvSpPr>
        <dsp:cNvPr id="0" name=""/>
        <dsp:cNvSpPr/>
      </dsp:nvSpPr>
      <dsp:spPr>
        <a:xfrm>
          <a:off x="3508327" y="1557192"/>
          <a:ext cx="791268" cy="270892"/>
        </a:xfrm>
        <a:custGeom>
          <a:avLst/>
          <a:gdLst/>
          <a:ahLst/>
          <a:cxnLst/>
          <a:rect l="0" t="0" r="0" b="0"/>
          <a:pathLst>
            <a:path>
              <a:moveTo>
                <a:pt x="0" y="0"/>
              </a:moveTo>
              <a:lnTo>
                <a:pt x="0" y="68554"/>
              </a:lnTo>
              <a:lnTo>
                <a:pt x="791268" y="68554"/>
              </a:lnTo>
              <a:lnTo>
                <a:pt x="791268" y="270892"/>
              </a:lnTo>
            </a:path>
          </a:pathLst>
        </a:custGeom>
        <a:noFill/>
        <a:ln w="12700" cap="flat" cmpd="sng" algn="ctr">
          <a:solidFill>
            <a:srgbClr val="0F3F6E"/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97FFF11F-CFFE-490D-A33E-DE949873259A}">
      <dsp:nvSpPr>
        <dsp:cNvPr id="0" name=""/>
        <dsp:cNvSpPr/>
      </dsp:nvSpPr>
      <dsp:spPr>
        <a:xfrm>
          <a:off x="3508327" y="803837"/>
          <a:ext cx="3032223" cy="132310"/>
        </a:xfrm>
        <a:custGeom>
          <a:avLst/>
          <a:gdLst/>
          <a:ahLst/>
          <a:cxnLst/>
          <a:rect l="0" t="0" r="0" b="0"/>
          <a:pathLst>
            <a:path>
              <a:moveTo>
                <a:pt x="3032223" y="0"/>
              </a:moveTo>
              <a:lnTo>
                <a:pt x="0" y="0"/>
              </a:lnTo>
              <a:lnTo>
                <a:pt x="0" y="132310"/>
              </a:lnTo>
            </a:path>
          </a:pathLst>
        </a:custGeom>
        <a:noFill/>
        <a:ln w="12700" cap="flat" cmpd="sng" algn="ctr">
          <a:solidFill>
            <a:srgbClr val="004B87"/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062C6AC2-5B56-4237-A204-35A56E55C160}">
      <dsp:nvSpPr>
        <dsp:cNvPr id="0" name=""/>
        <dsp:cNvSpPr/>
      </dsp:nvSpPr>
      <dsp:spPr>
        <a:xfrm>
          <a:off x="5717591" y="72316"/>
          <a:ext cx="1645917" cy="731521"/>
        </a:xfrm>
        <a:prstGeom prst="rect">
          <a:avLst/>
        </a:prstGeom>
        <a:solidFill>
          <a:srgbClr val="008675"/>
        </a:solidFill>
        <a:ln w="12700" cap="flat" cmpd="sng" algn="ctr">
          <a:solidFill>
            <a:srgbClr val="004B87"/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6350" tIns="6350" rIns="6350" bIns="6350" numCol="1" spcCol="1270" anchor="ctr" anchorCtr="0">
          <a:noAutofit/>
        </a:bodyPr>
        <a:lstStyle/>
        <a:p>
          <a:pPr marL="0" lvl="0" indent="0" algn="ctr" defTabSz="444500">
            <a:lnSpc>
              <a:spcPct val="8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1000" b="1" kern="1200" dirty="0">
              <a:latin typeface="Montserrat" pitchFamily="2" charset="0"/>
              <a:cs typeface="Segoe UI" panose="020B0502040204020203" pitchFamily="34" charset="0"/>
            </a:rPr>
            <a:t>Deanna </a:t>
          </a:r>
          <a:r>
            <a:rPr lang="en-US" sz="1000" b="1" kern="1200" dirty="0" err="1">
              <a:latin typeface="Montserrat" pitchFamily="2" charset="0"/>
              <a:cs typeface="Segoe UI" panose="020B0502040204020203" pitchFamily="34" charset="0"/>
            </a:rPr>
            <a:t>Oware</a:t>
          </a:r>
          <a:endParaRPr lang="en-US" sz="1000" b="1" kern="1200" dirty="0">
            <a:latin typeface="Montserrat" pitchFamily="2" charset="0"/>
            <a:cs typeface="Segoe UI" panose="020B0502040204020203" pitchFamily="34" charset="0"/>
          </a:endParaRPr>
        </a:p>
        <a:p>
          <a:pPr marL="0" lvl="0" indent="0" algn="ctr" defTabSz="444500">
            <a:lnSpc>
              <a:spcPct val="80000"/>
            </a:lnSpc>
            <a:spcBef>
              <a:spcPct val="0"/>
            </a:spcBef>
            <a:spcAft>
              <a:spcPts val="0"/>
            </a:spcAft>
            <a:buNone/>
          </a:pPr>
          <a:r>
            <a:rPr lang="en-US" sz="800" kern="1200" dirty="0">
              <a:latin typeface="Georgia" panose="02040502050405020303" pitchFamily="18" charset="0"/>
              <a:cs typeface="Segoe UI" panose="020B0502040204020203" pitchFamily="34" charset="0"/>
            </a:rPr>
            <a:t>Chief Financial Officer (#00021)</a:t>
          </a:r>
        </a:p>
      </dsp:txBody>
      <dsp:txXfrm>
        <a:off x="5717591" y="72316"/>
        <a:ext cx="1645917" cy="731521"/>
      </dsp:txXfrm>
    </dsp:sp>
    <dsp:sp modelId="{C8627ADA-3563-426B-9136-015BD5ACD9E3}">
      <dsp:nvSpPr>
        <dsp:cNvPr id="0" name=""/>
        <dsp:cNvSpPr/>
      </dsp:nvSpPr>
      <dsp:spPr>
        <a:xfrm>
          <a:off x="2754202" y="936147"/>
          <a:ext cx="1508250" cy="621044"/>
        </a:xfrm>
        <a:prstGeom prst="rect">
          <a:avLst/>
        </a:prstGeom>
        <a:solidFill>
          <a:srgbClr val="0085AD"/>
        </a:solidFill>
        <a:ln w="12700" cap="flat" cmpd="sng" algn="ctr">
          <a:solidFill>
            <a:srgbClr val="008675"/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6350" tIns="6350" rIns="6350" bIns="6350" numCol="1" spcCol="1270" anchor="ctr" anchorCtr="0">
          <a:noAutofit/>
        </a:bodyPr>
        <a:lstStyle/>
        <a:p>
          <a:pPr marL="0" lvl="0" indent="0" algn="ctr" defTabSz="444500">
            <a:lnSpc>
              <a:spcPct val="90000"/>
            </a:lnSpc>
            <a:spcBef>
              <a:spcPct val="0"/>
            </a:spcBef>
            <a:spcAft>
              <a:spcPts val="300"/>
            </a:spcAft>
            <a:buNone/>
          </a:pPr>
          <a:r>
            <a:rPr lang="en-US" sz="1000" b="1" kern="1200" dirty="0">
              <a:latin typeface="Montserrat" pitchFamily="2" charset="0"/>
              <a:cs typeface="Segoe UI" panose="020B0502040204020203" pitchFamily="34" charset="0"/>
            </a:rPr>
            <a:t>Ashley Nusbaum</a:t>
          </a:r>
        </a:p>
        <a:p>
          <a:pPr marL="0" lvl="0" indent="0" algn="ctr" defTabSz="444500">
            <a:lnSpc>
              <a:spcPct val="90000"/>
            </a:lnSpc>
            <a:spcBef>
              <a:spcPct val="0"/>
            </a:spcBef>
            <a:spcAft>
              <a:spcPts val="300"/>
            </a:spcAft>
            <a:buNone/>
          </a:pPr>
          <a:r>
            <a:rPr lang="en-US" sz="800" kern="1200" dirty="0">
              <a:latin typeface="Georgia" panose="02040502050405020303" pitchFamily="18" charset="0"/>
              <a:cs typeface="Segoe UI" panose="020B0502040204020203" pitchFamily="34" charset="0"/>
            </a:rPr>
            <a:t>Controller (#00991)</a:t>
          </a:r>
        </a:p>
      </dsp:txBody>
      <dsp:txXfrm>
        <a:off x="2754202" y="936147"/>
        <a:ext cx="1508250" cy="621044"/>
      </dsp:txXfrm>
    </dsp:sp>
    <dsp:sp modelId="{7F4CBA8E-DA85-44F6-B5D5-342E53ACA466}">
      <dsp:nvSpPr>
        <dsp:cNvPr id="0" name=""/>
        <dsp:cNvSpPr/>
      </dsp:nvSpPr>
      <dsp:spPr>
        <a:xfrm>
          <a:off x="3643942" y="1828084"/>
          <a:ext cx="1311307" cy="617604"/>
        </a:xfrm>
        <a:prstGeom prst="rect">
          <a:avLst/>
        </a:prstGeom>
        <a:noFill/>
        <a:ln w="12700" cap="flat" cmpd="sng" algn="ctr">
          <a:solidFill>
            <a:srgbClr val="0085AD"/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6350" tIns="6350" rIns="6350" bIns="6350" numCol="1" spcCol="1270" anchor="ctr" anchorCtr="0">
          <a:noAutofit/>
        </a:bodyPr>
        <a:lstStyle/>
        <a:p>
          <a:pPr marL="0" lvl="0" indent="0" algn="ctr" defTabSz="444500">
            <a:lnSpc>
              <a:spcPct val="90000"/>
            </a:lnSpc>
            <a:spcBef>
              <a:spcPct val="0"/>
            </a:spcBef>
            <a:spcAft>
              <a:spcPts val="200"/>
            </a:spcAft>
            <a:buNone/>
          </a:pPr>
          <a:r>
            <a:rPr lang="en-US" sz="1000" b="1" kern="1200" dirty="0">
              <a:solidFill>
                <a:srgbClr val="004B87"/>
              </a:solidFill>
              <a:latin typeface="Montserrat" pitchFamily="2" charset="0"/>
              <a:cs typeface="Segoe UI" panose="020B0502040204020203" pitchFamily="34" charset="0"/>
            </a:rPr>
            <a:t>Vacant</a:t>
          </a:r>
        </a:p>
        <a:p>
          <a:pPr marL="0" lvl="0" indent="0" algn="ctr" defTabSz="444500">
            <a:lnSpc>
              <a:spcPct val="90000"/>
            </a:lnSpc>
            <a:spcBef>
              <a:spcPct val="0"/>
            </a:spcBef>
            <a:spcAft>
              <a:spcPts val="200"/>
            </a:spcAft>
            <a:buNone/>
          </a:pPr>
          <a:r>
            <a:rPr lang="en-US" sz="800" b="0" kern="1200" dirty="0">
              <a:solidFill>
                <a:srgbClr val="004B87"/>
              </a:solidFill>
              <a:latin typeface="Georgia" panose="02040502050405020303" pitchFamily="18" charset="0"/>
              <a:cs typeface="Segoe UI" panose="020B0502040204020203" pitchFamily="34" charset="0"/>
            </a:rPr>
            <a:t>Assistant Controller (#00035)</a:t>
          </a:r>
        </a:p>
      </dsp:txBody>
      <dsp:txXfrm>
        <a:off x="3643942" y="1828084"/>
        <a:ext cx="1311307" cy="617604"/>
      </dsp:txXfrm>
    </dsp:sp>
    <dsp:sp modelId="{DDF5AFCF-7AC1-45EE-B6CF-ED9AABCA495E}">
      <dsp:nvSpPr>
        <dsp:cNvPr id="0" name=""/>
        <dsp:cNvSpPr/>
      </dsp:nvSpPr>
      <dsp:spPr>
        <a:xfrm>
          <a:off x="3688514" y="2767600"/>
          <a:ext cx="1306528" cy="615321"/>
        </a:xfrm>
        <a:prstGeom prst="rect">
          <a:avLst/>
        </a:prstGeom>
        <a:noFill/>
        <a:ln w="12700" cap="flat" cmpd="sng" algn="ctr">
          <a:solidFill>
            <a:srgbClr val="0085AD"/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6350" tIns="6350" rIns="6350" bIns="6350" numCol="1" spcCol="1270" anchor="ctr" anchorCtr="0">
          <a:noAutofit/>
        </a:bodyPr>
        <a:lstStyle/>
        <a:p>
          <a:pPr marL="0" lvl="0" indent="0" algn="ctr" defTabSz="444500">
            <a:lnSpc>
              <a:spcPct val="90000"/>
            </a:lnSpc>
            <a:spcBef>
              <a:spcPct val="0"/>
            </a:spcBef>
            <a:spcAft>
              <a:spcPts val="200"/>
            </a:spcAft>
            <a:buNone/>
          </a:pPr>
          <a:r>
            <a:rPr lang="en-US" sz="1000" b="1" kern="1200" dirty="0">
              <a:solidFill>
                <a:srgbClr val="004B87"/>
              </a:solidFill>
              <a:latin typeface="Montserrat" pitchFamily="2" charset="0"/>
              <a:cs typeface="Segoe UI" panose="020B0502040204020203" pitchFamily="34" charset="0"/>
            </a:rPr>
            <a:t>Lakiesha Foster</a:t>
          </a:r>
        </a:p>
        <a:p>
          <a:pPr marL="0" lvl="0" indent="0" algn="ctr" defTabSz="444500">
            <a:lnSpc>
              <a:spcPct val="90000"/>
            </a:lnSpc>
            <a:spcBef>
              <a:spcPct val="0"/>
            </a:spcBef>
            <a:spcAft>
              <a:spcPts val="200"/>
            </a:spcAft>
            <a:buNone/>
          </a:pPr>
          <a:r>
            <a:rPr lang="en-US" sz="800" kern="1200" dirty="0">
              <a:solidFill>
                <a:srgbClr val="004B87"/>
              </a:solidFill>
              <a:latin typeface="Georgia" panose="02040502050405020303" pitchFamily="18" charset="0"/>
              <a:cs typeface="Segoe UI" panose="020B0502040204020203" pitchFamily="34" charset="0"/>
            </a:rPr>
            <a:t>Senior Accountant (#00994)	</a:t>
          </a:r>
        </a:p>
      </dsp:txBody>
      <dsp:txXfrm>
        <a:off x="3688514" y="2767600"/>
        <a:ext cx="1306528" cy="615321"/>
      </dsp:txXfrm>
    </dsp:sp>
    <dsp:sp modelId="{17BF7EDF-BE6B-4C59-9783-47C74010952B}">
      <dsp:nvSpPr>
        <dsp:cNvPr id="0" name=""/>
        <dsp:cNvSpPr/>
      </dsp:nvSpPr>
      <dsp:spPr>
        <a:xfrm>
          <a:off x="2035563" y="2765056"/>
          <a:ext cx="1328342" cy="615321"/>
        </a:xfrm>
        <a:prstGeom prst="rect">
          <a:avLst/>
        </a:prstGeom>
        <a:noFill/>
        <a:ln w="12700" cap="flat" cmpd="sng" algn="ctr">
          <a:solidFill>
            <a:srgbClr val="0085AD"/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6350" tIns="6350" rIns="6350" bIns="6350" numCol="1" spcCol="1270" anchor="ctr" anchorCtr="0">
          <a:noAutofit/>
        </a:bodyPr>
        <a:lstStyle/>
        <a:p>
          <a:pPr marL="0" lvl="0" indent="0" algn="ctr" defTabSz="4445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1000" b="1" kern="1200" dirty="0">
              <a:solidFill>
                <a:srgbClr val="004B87"/>
              </a:solidFill>
              <a:latin typeface="Montserrat" panose="00000500000000000000" pitchFamily="50" charset="0"/>
            </a:rPr>
            <a:t>Jolene Simon</a:t>
          </a:r>
        </a:p>
        <a:p>
          <a:pPr marL="0" lvl="0" indent="0" algn="ctr" defTabSz="4445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900" b="0" kern="1200" dirty="0">
              <a:solidFill>
                <a:srgbClr val="004B87"/>
              </a:solidFill>
              <a:latin typeface="Georgia" panose="02040502050405020303" pitchFamily="18" charset="0"/>
            </a:rPr>
            <a:t>Accountant (#00002)</a:t>
          </a:r>
        </a:p>
      </dsp:txBody>
      <dsp:txXfrm>
        <a:off x="2035563" y="2765056"/>
        <a:ext cx="1328342" cy="615321"/>
      </dsp:txXfrm>
    </dsp:sp>
    <dsp:sp modelId="{8F32ACE1-1F0E-495F-A847-6E7C11CC8E6D}">
      <dsp:nvSpPr>
        <dsp:cNvPr id="0" name=""/>
        <dsp:cNvSpPr/>
      </dsp:nvSpPr>
      <dsp:spPr>
        <a:xfrm>
          <a:off x="1859548" y="1818950"/>
          <a:ext cx="1333295" cy="622200"/>
        </a:xfrm>
        <a:prstGeom prst="rect">
          <a:avLst/>
        </a:prstGeom>
        <a:solidFill>
          <a:schemeClr val="bg1"/>
        </a:solidFill>
        <a:ln w="12700" cap="flat" cmpd="sng" algn="ctr">
          <a:solidFill>
            <a:srgbClr val="0085AD"/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6350" tIns="6350" rIns="6350" bIns="6350" numCol="1" spcCol="1270" anchor="ctr" anchorCtr="0">
          <a:noAutofit/>
        </a:bodyPr>
        <a:lstStyle/>
        <a:p>
          <a:pPr marL="0" lvl="0" indent="0" algn="ctr" defTabSz="444500">
            <a:lnSpc>
              <a:spcPct val="20000"/>
            </a:lnSpc>
            <a:spcBef>
              <a:spcPct val="0"/>
            </a:spcBef>
            <a:spcAft>
              <a:spcPts val="200"/>
            </a:spcAft>
            <a:buNone/>
          </a:pPr>
          <a:endParaRPr lang="en-US" sz="1000" b="1" kern="1200" dirty="0">
            <a:solidFill>
              <a:srgbClr val="004B87"/>
            </a:solidFill>
            <a:latin typeface="Montserrat" panose="00000500000000000000" pitchFamily="50" charset="0"/>
          </a:endParaRPr>
        </a:p>
        <a:p>
          <a:pPr marL="0" lvl="0" indent="0" algn="ctr" defTabSz="444500">
            <a:lnSpc>
              <a:spcPct val="90000"/>
            </a:lnSpc>
            <a:spcBef>
              <a:spcPct val="0"/>
            </a:spcBef>
            <a:spcAft>
              <a:spcPts val="200"/>
            </a:spcAft>
            <a:buNone/>
          </a:pPr>
          <a:r>
            <a:rPr lang="en-US" sz="1000" b="1" kern="1200" dirty="0" err="1">
              <a:solidFill>
                <a:srgbClr val="004B87"/>
              </a:solidFill>
              <a:latin typeface="Montserrat" panose="00000500000000000000" pitchFamily="50" charset="0"/>
            </a:rPr>
            <a:t>Tashiba</a:t>
          </a:r>
          <a:r>
            <a:rPr lang="en-US" sz="1000" b="1" kern="1200" dirty="0">
              <a:solidFill>
                <a:srgbClr val="004B87"/>
              </a:solidFill>
              <a:latin typeface="Montserrat" panose="00000500000000000000" pitchFamily="50" charset="0"/>
            </a:rPr>
            <a:t> Johnson</a:t>
          </a:r>
        </a:p>
        <a:p>
          <a:pPr marL="0" lvl="0" indent="0" algn="ctr" defTabSz="4445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900" b="0" kern="1200" dirty="0">
              <a:solidFill>
                <a:srgbClr val="004B87"/>
              </a:solidFill>
              <a:latin typeface="Georgia" panose="02040502050405020303" pitchFamily="18" charset="0"/>
            </a:rPr>
            <a:t>Fiscal Technician/ Administrative Specialist (#00059)</a:t>
          </a:r>
        </a:p>
      </dsp:txBody>
      <dsp:txXfrm>
        <a:off x="1859548" y="1818950"/>
        <a:ext cx="1333295" cy="622200"/>
      </dsp:txXfrm>
    </dsp:sp>
    <dsp:sp modelId="{FE8C4454-0CEA-4298-BA06-BBAE52EE278B}">
      <dsp:nvSpPr>
        <dsp:cNvPr id="0" name=""/>
        <dsp:cNvSpPr/>
      </dsp:nvSpPr>
      <dsp:spPr>
        <a:xfrm>
          <a:off x="5321931" y="1026458"/>
          <a:ext cx="1516710" cy="621044"/>
        </a:xfrm>
        <a:prstGeom prst="rect">
          <a:avLst/>
        </a:prstGeom>
        <a:solidFill>
          <a:schemeClr val="accent2"/>
        </a:solidFill>
        <a:ln w="12700" cap="flat" cmpd="sng" algn="ctr">
          <a:solidFill>
            <a:srgbClr val="008675"/>
          </a:solidFill>
          <a:prstDash val="solid"/>
          <a:miter lim="800000"/>
        </a:ln>
        <a:effectLst/>
      </dsp:spPr>
      <dsp:style>
        <a:lnRef idx="2">
          <a:schemeClr val="accent2">
            <a:shade val="50000"/>
          </a:schemeClr>
        </a:lnRef>
        <a:fillRef idx="1">
          <a:schemeClr val="accent2"/>
        </a:fillRef>
        <a:effectRef idx="0">
          <a:schemeClr val="accent2"/>
        </a:effectRef>
        <a:fontRef idx="minor">
          <a:schemeClr val="lt1"/>
        </a:fontRef>
      </dsp:style>
      <dsp:txBody>
        <a:bodyPr spcFirstLastPara="0" vert="horz" wrap="square" lIns="6350" tIns="6350" rIns="6350" bIns="6350" numCol="1" spcCol="1270" anchor="ctr" anchorCtr="0">
          <a:noAutofit/>
        </a:bodyPr>
        <a:lstStyle/>
        <a:p>
          <a:pPr marL="0" lvl="0" indent="0" algn="ctr" defTabSz="444500">
            <a:lnSpc>
              <a:spcPct val="90000"/>
            </a:lnSpc>
            <a:spcBef>
              <a:spcPct val="0"/>
            </a:spcBef>
            <a:spcAft>
              <a:spcPts val="300"/>
            </a:spcAft>
            <a:buNone/>
          </a:pPr>
          <a:r>
            <a:rPr lang="en-US" sz="1000" b="1" kern="1200" dirty="0">
              <a:latin typeface="Montserrat" pitchFamily="2" charset="0"/>
            </a:rPr>
            <a:t>Vacant</a:t>
          </a:r>
        </a:p>
        <a:p>
          <a:pPr marL="0" lvl="0" indent="0" algn="ctr" defTabSz="444500">
            <a:lnSpc>
              <a:spcPct val="90000"/>
            </a:lnSpc>
            <a:spcBef>
              <a:spcPct val="0"/>
            </a:spcBef>
            <a:spcAft>
              <a:spcPts val="300"/>
            </a:spcAft>
            <a:buNone/>
          </a:pPr>
          <a:r>
            <a:rPr lang="en-US" sz="800" b="0" kern="1200" dirty="0">
              <a:latin typeface="Georgia" panose="02040502050405020303" pitchFamily="18" charset="0"/>
            </a:rPr>
            <a:t>Grants Financial Manager (#00032)</a:t>
          </a:r>
        </a:p>
      </dsp:txBody>
      <dsp:txXfrm>
        <a:off x="5321931" y="1026458"/>
        <a:ext cx="1516710" cy="621044"/>
      </dsp:txXfrm>
    </dsp:sp>
    <dsp:sp modelId="{1C70E64D-A83C-4471-921A-AB9761E2CE79}">
      <dsp:nvSpPr>
        <dsp:cNvPr id="0" name=""/>
        <dsp:cNvSpPr/>
      </dsp:nvSpPr>
      <dsp:spPr>
        <a:xfrm>
          <a:off x="5893850" y="1898595"/>
          <a:ext cx="1316125" cy="614193"/>
        </a:xfrm>
        <a:prstGeom prst="rect">
          <a:avLst/>
        </a:prstGeom>
        <a:solidFill>
          <a:schemeClr val="bg1"/>
        </a:solidFill>
        <a:ln w="12700" cap="flat" cmpd="sng" algn="ctr">
          <a:solidFill>
            <a:srgbClr val="0085AD"/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6350" tIns="6350" rIns="6350" bIns="6350" numCol="1" spcCol="1270" anchor="ctr" anchorCtr="0">
          <a:noAutofit/>
        </a:bodyPr>
        <a:lstStyle/>
        <a:p>
          <a:pPr marL="0" lvl="0" indent="0" algn="ctr" defTabSz="444500">
            <a:lnSpc>
              <a:spcPct val="90000"/>
            </a:lnSpc>
            <a:spcBef>
              <a:spcPct val="0"/>
            </a:spcBef>
            <a:spcAft>
              <a:spcPts val="200"/>
            </a:spcAft>
            <a:buNone/>
          </a:pPr>
          <a:r>
            <a:rPr lang="en-US" sz="1000" b="1" kern="1200" dirty="0">
              <a:solidFill>
                <a:srgbClr val="004B87"/>
              </a:solidFill>
              <a:latin typeface="Montserrat" pitchFamily="2" charset="0"/>
            </a:rPr>
            <a:t>Sharon Williams</a:t>
          </a:r>
        </a:p>
        <a:p>
          <a:pPr marL="0" lvl="0" indent="0" algn="ctr" defTabSz="444500">
            <a:lnSpc>
              <a:spcPct val="90000"/>
            </a:lnSpc>
            <a:spcBef>
              <a:spcPct val="0"/>
            </a:spcBef>
            <a:spcAft>
              <a:spcPts val="200"/>
            </a:spcAft>
            <a:buNone/>
          </a:pPr>
          <a:r>
            <a:rPr lang="en-US" sz="800" b="0" kern="1200" dirty="0">
              <a:solidFill>
                <a:srgbClr val="004B87"/>
              </a:solidFill>
              <a:latin typeface="Georgia" panose="02040502050405020303" pitchFamily="18" charset="0"/>
            </a:rPr>
            <a:t>Senior Grants Financial Analyst (#00007)</a:t>
          </a:r>
        </a:p>
      </dsp:txBody>
      <dsp:txXfrm>
        <a:off x="5893850" y="1898595"/>
        <a:ext cx="1316125" cy="614193"/>
      </dsp:txXfrm>
    </dsp:sp>
    <dsp:sp modelId="{7533513A-A169-40B9-8097-159201C59868}">
      <dsp:nvSpPr>
        <dsp:cNvPr id="0" name=""/>
        <dsp:cNvSpPr/>
      </dsp:nvSpPr>
      <dsp:spPr>
        <a:xfrm>
          <a:off x="5911405" y="2695789"/>
          <a:ext cx="1316125" cy="614193"/>
        </a:xfrm>
        <a:prstGeom prst="rect">
          <a:avLst/>
        </a:prstGeom>
        <a:solidFill>
          <a:schemeClr val="bg1"/>
        </a:solidFill>
        <a:ln w="12700" cap="flat" cmpd="sng" algn="ctr">
          <a:solidFill>
            <a:srgbClr val="0085AD"/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6350" tIns="6350" rIns="6350" bIns="6350" numCol="1" spcCol="1270" anchor="ctr" anchorCtr="0">
          <a:noAutofit/>
        </a:bodyPr>
        <a:lstStyle/>
        <a:p>
          <a:pPr marL="0" lvl="0" indent="0" algn="ctr" defTabSz="4445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endParaRPr lang="en-US" sz="1000" b="1" kern="1200" dirty="0">
            <a:solidFill>
              <a:srgbClr val="004B87"/>
            </a:solidFill>
            <a:latin typeface="Montserrat" pitchFamily="2" charset="0"/>
          </a:endParaRPr>
        </a:p>
        <a:p>
          <a:pPr marL="0" lvl="0" indent="0" algn="ctr" defTabSz="444500">
            <a:lnSpc>
              <a:spcPct val="90000"/>
            </a:lnSpc>
            <a:spcBef>
              <a:spcPct val="0"/>
            </a:spcBef>
            <a:spcAft>
              <a:spcPts val="200"/>
            </a:spcAft>
            <a:buNone/>
          </a:pPr>
          <a:r>
            <a:rPr lang="en-US" sz="1000" b="1" kern="1200" dirty="0">
              <a:solidFill>
                <a:srgbClr val="004B87"/>
              </a:solidFill>
              <a:latin typeface="Montserrat" pitchFamily="2" charset="0"/>
            </a:rPr>
            <a:t>Laura Nash</a:t>
          </a:r>
        </a:p>
        <a:p>
          <a:pPr marL="0" lvl="0" indent="0" algn="ctr" defTabSz="444500">
            <a:lnSpc>
              <a:spcPct val="90000"/>
            </a:lnSpc>
            <a:spcBef>
              <a:spcPct val="0"/>
            </a:spcBef>
            <a:spcAft>
              <a:spcPts val="200"/>
            </a:spcAft>
            <a:buNone/>
          </a:pPr>
          <a:r>
            <a:rPr lang="en-US" sz="800" b="0" kern="1200" dirty="0">
              <a:solidFill>
                <a:srgbClr val="004B87"/>
              </a:solidFill>
              <a:latin typeface="Georgia" panose="02040502050405020303" pitchFamily="18" charset="0"/>
            </a:rPr>
            <a:t>Senior Grants Financial Analyst (#00011)</a:t>
          </a:r>
        </a:p>
        <a:p>
          <a:pPr marL="0" lvl="0" indent="0" algn="ctr" defTabSz="444500">
            <a:lnSpc>
              <a:spcPct val="90000"/>
            </a:lnSpc>
            <a:spcBef>
              <a:spcPct val="0"/>
            </a:spcBef>
            <a:spcAft>
              <a:spcPts val="200"/>
            </a:spcAft>
            <a:buNone/>
          </a:pPr>
          <a:endParaRPr lang="en-US" sz="800" b="0" kern="1200" dirty="0">
            <a:solidFill>
              <a:srgbClr val="004B87"/>
            </a:solidFill>
            <a:latin typeface="Georgia" panose="02040502050405020303" pitchFamily="18" charset="0"/>
          </a:endParaRPr>
        </a:p>
        <a:p>
          <a:pPr marL="0" lvl="0" indent="0" algn="ctr" defTabSz="4445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endParaRPr lang="en-US" sz="800" b="0" kern="1200" dirty="0">
            <a:solidFill>
              <a:srgbClr val="004B87"/>
            </a:solidFill>
            <a:latin typeface="Georgia" panose="02040502050405020303" pitchFamily="18" charset="0"/>
          </a:endParaRPr>
        </a:p>
      </dsp:txBody>
      <dsp:txXfrm>
        <a:off x="5911405" y="2695789"/>
        <a:ext cx="1316125" cy="614193"/>
      </dsp:txXfrm>
    </dsp:sp>
    <dsp:sp modelId="{C4321C24-A5E5-4855-A34E-32C8EB053C20}">
      <dsp:nvSpPr>
        <dsp:cNvPr id="0" name=""/>
        <dsp:cNvSpPr/>
      </dsp:nvSpPr>
      <dsp:spPr>
        <a:xfrm>
          <a:off x="5949618" y="3520444"/>
          <a:ext cx="1316125" cy="614193"/>
        </a:xfrm>
        <a:prstGeom prst="rect">
          <a:avLst/>
        </a:prstGeom>
        <a:solidFill>
          <a:schemeClr val="bg1"/>
        </a:solidFill>
        <a:ln w="12700" cap="flat" cmpd="sng" algn="ctr">
          <a:solidFill>
            <a:srgbClr val="0085AD"/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6350" tIns="6350" rIns="6350" bIns="6350" numCol="1" spcCol="1270" anchor="ctr" anchorCtr="0">
          <a:noAutofit/>
        </a:bodyPr>
        <a:lstStyle/>
        <a:p>
          <a:pPr marL="0" lvl="0" indent="0" algn="ctr" defTabSz="444500">
            <a:lnSpc>
              <a:spcPct val="90000"/>
            </a:lnSpc>
            <a:spcBef>
              <a:spcPct val="0"/>
            </a:spcBef>
            <a:spcAft>
              <a:spcPts val="200"/>
            </a:spcAft>
            <a:buNone/>
          </a:pPr>
          <a:r>
            <a:rPr lang="en-US" sz="1000" b="1" kern="1200" dirty="0">
              <a:solidFill>
                <a:srgbClr val="004B87"/>
              </a:solidFill>
              <a:latin typeface="Montserrat" pitchFamily="2" charset="0"/>
            </a:rPr>
            <a:t>Vacant</a:t>
          </a:r>
        </a:p>
        <a:p>
          <a:pPr marL="0" lvl="0" indent="0" algn="ctr" defTabSz="444500">
            <a:lnSpc>
              <a:spcPct val="90000"/>
            </a:lnSpc>
            <a:spcBef>
              <a:spcPct val="0"/>
            </a:spcBef>
            <a:spcAft>
              <a:spcPts val="200"/>
            </a:spcAft>
            <a:buNone/>
          </a:pPr>
          <a:r>
            <a:rPr lang="en-US" sz="800" b="0" kern="1200" dirty="0">
              <a:solidFill>
                <a:srgbClr val="004B87"/>
              </a:solidFill>
              <a:latin typeface="Georgia" panose="02040502050405020303" pitchFamily="18" charset="0"/>
            </a:rPr>
            <a:t>Grants Financial Analyst (#00014)</a:t>
          </a:r>
        </a:p>
      </dsp:txBody>
      <dsp:txXfrm>
        <a:off x="5949618" y="3520444"/>
        <a:ext cx="1316125" cy="614193"/>
      </dsp:txXfrm>
    </dsp:sp>
    <dsp:sp modelId="{3662982C-739E-4DF1-8639-0B5E065AF40C}">
      <dsp:nvSpPr>
        <dsp:cNvPr id="0" name=""/>
        <dsp:cNvSpPr/>
      </dsp:nvSpPr>
      <dsp:spPr>
        <a:xfrm>
          <a:off x="7900995" y="1011080"/>
          <a:ext cx="1536809" cy="621044"/>
        </a:xfrm>
        <a:prstGeom prst="rect">
          <a:avLst/>
        </a:prstGeom>
        <a:solidFill>
          <a:srgbClr val="0085AD"/>
        </a:solidFill>
        <a:ln w="12700" cap="flat" cmpd="sng" algn="ctr">
          <a:solidFill>
            <a:srgbClr val="008675"/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6350" tIns="6350" rIns="6350" bIns="6350" numCol="1" spcCol="1270" anchor="ctr" anchorCtr="0">
          <a:noAutofit/>
        </a:bodyPr>
        <a:lstStyle/>
        <a:p>
          <a:pPr marL="0" lvl="0" indent="0" algn="ctr" defTabSz="4445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1000" b="1" kern="1200" dirty="0">
              <a:latin typeface="Montserrat" pitchFamily="2" charset="0"/>
            </a:rPr>
            <a:t>Kurt </a:t>
          </a:r>
          <a:r>
            <a:rPr lang="en-US" sz="1000" b="1" kern="1200" dirty="0" err="1">
              <a:latin typeface="Montserrat" pitchFamily="2" charset="0"/>
            </a:rPr>
            <a:t>Pastuszak</a:t>
          </a:r>
          <a:endParaRPr lang="en-US" sz="1000" b="1" kern="1200" dirty="0">
            <a:latin typeface="Montserrat" pitchFamily="2" charset="0"/>
          </a:endParaRPr>
        </a:p>
        <a:p>
          <a:pPr marL="0" lvl="0" indent="0" algn="ctr" defTabSz="4445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800" b="0" kern="1200" dirty="0">
              <a:latin typeface="Georgia" panose="02040502050405020303" pitchFamily="18" charset="0"/>
            </a:rPr>
            <a:t>Manager of Financial Planning and Budget (#00988)</a:t>
          </a:r>
        </a:p>
      </dsp:txBody>
      <dsp:txXfrm>
        <a:off x="7900995" y="1011080"/>
        <a:ext cx="1536809" cy="621044"/>
      </dsp:txXfrm>
    </dsp:sp>
    <dsp:sp modelId="{97AA9520-ED0D-404E-9D4B-8E32E82614A3}">
      <dsp:nvSpPr>
        <dsp:cNvPr id="0" name=""/>
        <dsp:cNvSpPr/>
      </dsp:nvSpPr>
      <dsp:spPr>
        <a:xfrm>
          <a:off x="8214437" y="1878505"/>
          <a:ext cx="1316125" cy="614193"/>
        </a:xfrm>
        <a:prstGeom prst="rect">
          <a:avLst/>
        </a:prstGeom>
        <a:solidFill>
          <a:schemeClr val="bg1"/>
        </a:solidFill>
        <a:ln w="12700" cap="flat" cmpd="sng" algn="ctr">
          <a:solidFill>
            <a:srgbClr val="0085AD"/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6350" tIns="6350" rIns="6350" bIns="6350" numCol="1" spcCol="1270" anchor="ctr" anchorCtr="0">
          <a:noAutofit/>
        </a:bodyPr>
        <a:lstStyle/>
        <a:p>
          <a:pPr marL="0" lvl="0" indent="0" algn="ctr" defTabSz="444500">
            <a:lnSpc>
              <a:spcPct val="90000"/>
            </a:lnSpc>
            <a:spcBef>
              <a:spcPct val="0"/>
            </a:spcBef>
            <a:spcAft>
              <a:spcPts val="200"/>
            </a:spcAft>
            <a:buNone/>
          </a:pPr>
          <a:r>
            <a:rPr lang="en-US" sz="1000" b="1" kern="1200" dirty="0">
              <a:solidFill>
                <a:srgbClr val="004B87"/>
              </a:solidFill>
              <a:latin typeface="Montserrat" pitchFamily="2" charset="0"/>
            </a:rPr>
            <a:t>Stuart Brumfield</a:t>
          </a:r>
        </a:p>
        <a:p>
          <a:pPr marL="0" lvl="0" indent="0" algn="ctr" defTabSz="444500">
            <a:lnSpc>
              <a:spcPct val="90000"/>
            </a:lnSpc>
            <a:spcBef>
              <a:spcPct val="0"/>
            </a:spcBef>
            <a:spcAft>
              <a:spcPts val="200"/>
            </a:spcAft>
            <a:buNone/>
          </a:pPr>
          <a:r>
            <a:rPr lang="en-US" sz="800" b="0" kern="1200" dirty="0">
              <a:solidFill>
                <a:srgbClr val="004B87"/>
              </a:solidFill>
              <a:latin typeface="Georgia" panose="02040502050405020303" pitchFamily="18" charset="0"/>
            </a:rPr>
            <a:t>Budget Analyst (#00003)</a:t>
          </a:r>
        </a:p>
      </dsp:txBody>
      <dsp:txXfrm>
        <a:off x="8214437" y="1878505"/>
        <a:ext cx="1316125" cy="614193"/>
      </dsp:txXfrm>
    </dsp:sp>
    <dsp:sp modelId="{47FF9804-C263-40E9-AB73-38BB47C37C19}">
      <dsp:nvSpPr>
        <dsp:cNvPr id="0" name=""/>
        <dsp:cNvSpPr/>
      </dsp:nvSpPr>
      <dsp:spPr>
        <a:xfrm>
          <a:off x="10131363" y="1011080"/>
          <a:ext cx="1551512" cy="621044"/>
        </a:xfrm>
        <a:prstGeom prst="rect">
          <a:avLst/>
        </a:prstGeom>
        <a:solidFill>
          <a:srgbClr val="0085AD"/>
        </a:solidFill>
        <a:ln w="12700" cap="flat" cmpd="sng" algn="ctr">
          <a:solidFill>
            <a:srgbClr val="008675"/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6350" tIns="6350" rIns="6350" bIns="6350" numCol="1" spcCol="1270" anchor="ctr" anchorCtr="0">
          <a:noAutofit/>
        </a:bodyPr>
        <a:lstStyle/>
        <a:p>
          <a:pPr marL="0" lvl="0" indent="0" algn="ctr" defTabSz="4445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1000" b="1" kern="1200" dirty="0">
              <a:latin typeface="Montserrat" pitchFamily="2" charset="0"/>
            </a:rPr>
            <a:t>Donnie </a:t>
          </a:r>
          <a:r>
            <a:rPr lang="en-US" sz="1000" b="1" kern="1200" dirty="0" err="1">
              <a:latin typeface="Montserrat" pitchFamily="2" charset="0"/>
            </a:rPr>
            <a:t>Karabaich</a:t>
          </a:r>
          <a:endParaRPr lang="en-US" sz="1000" b="1" kern="1200" dirty="0">
            <a:latin typeface="Montserrat" pitchFamily="2" charset="0"/>
          </a:endParaRPr>
        </a:p>
        <a:p>
          <a:pPr marL="0" lvl="0" indent="0" algn="ctr" defTabSz="4445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800" b="0" kern="1200" dirty="0">
              <a:latin typeface="Georgia" panose="02040502050405020303" pitchFamily="18" charset="0"/>
            </a:rPr>
            <a:t>Audit Manager (#00027)</a:t>
          </a:r>
        </a:p>
      </dsp:txBody>
      <dsp:txXfrm>
        <a:off x="10131363" y="1011080"/>
        <a:ext cx="1551512" cy="621044"/>
      </dsp:txXfrm>
    </dsp:sp>
    <dsp:sp modelId="{896DCC97-4FCA-4922-BFAA-AD0DF8C4BA3B}">
      <dsp:nvSpPr>
        <dsp:cNvPr id="0" name=""/>
        <dsp:cNvSpPr/>
      </dsp:nvSpPr>
      <dsp:spPr>
        <a:xfrm>
          <a:off x="10481991" y="1835609"/>
          <a:ext cx="1320981" cy="614193"/>
        </a:xfrm>
        <a:prstGeom prst="rect">
          <a:avLst/>
        </a:prstGeom>
        <a:solidFill>
          <a:schemeClr val="bg1"/>
        </a:solidFill>
        <a:ln w="12700" cap="flat" cmpd="sng" algn="ctr">
          <a:solidFill>
            <a:srgbClr val="0085AD"/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6350" tIns="6350" rIns="6350" bIns="6350" numCol="1" spcCol="1270" anchor="ctr" anchorCtr="0">
          <a:noAutofit/>
        </a:bodyPr>
        <a:lstStyle/>
        <a:p>
          <a:pPr marL="0" lvl="0" indent="0" algn="ctr" defTabSz="444500">
            <a:lnSpc>
              <a:spcPct val="90000"/>
            </a:lnSpc>
            <a:spcBef>
              <a:spcPct val="0"/>
            </a:spcBef>
            <a:spcAft>
              <a:spcPts val="200"/>
            </a:spcAft>
            <a:buNone/>
          </a:pPr>
          <a:r>
            <a:rPr lang="en-US" sz="1000" b="1" kern="1200" dirty="0">
              <a:solidFill>
                <a:srgbClr val="004B87"/>
              </a:solidFill>
              <a:latin typeface="Montserrat" pitchFamily="2" charset="0"/>
            </a:rPr>
            <a:t>James Boudreau</a:t>
          </a:r>
        </a:p>
        <a:p>
          <a:pPr marL="0" lvl="0" indent="0" algn="ctr" defTabSz="444500">
            <a:lnSpc>
              <a:spcPct val="90000"/>
            </a:lnSpc>
            <a:spcBef>
              <a:spcPct val="0"/>
            </a:spcBef>
            <a:spcAft>
              <a:spcPts val="200"/>
            </a:spcAft>
            <a:buNone/>
          </a:pPr>
          <a:r>
            <a:rPr lang="en-US" sz="800" b="0" kern="1200" dirty="0">
              <a:solidFill>
                <a:srgbClr val="004B87"/>
              </a:solidFill>
              <a:latin typeface="Georgia" panose="02040502050405020303" pitchFamily="18" charset="0"/>
            </a:rPr>
            <a:t>Senior Compliance Review Analyst (#00986)</a:t>
          </a:r>
        </a:p>
      </dsp:txBody>
      <dsp:txXfrm>
        <a:off x="10481991" y="1835609"/>
        <a:ext cx="1320981" cy="614193"/>
      </dsp:txXfrm>
    </dsp:sp>
  </dsp:spTree>
</dsp:drawing>
</file>

<file path=ppt/diagrams/layout1.xml><?xml version="1.0" encoding="utf-8"?>
<dgm:layoutDef xmlns:dgm="http://schemas.openxmlformats.org/drawingml/2006/diagram" xmlns:a="http://schemas.openxmlformats.org/drawingml/2006/main" uniqueId="urn:microsoft.com/office/officeart/2005/8/layout/orgChart1">
  <dgm:title val=""/>
  <dgm:desc val=""/>
  <dgm:catLst>
    <dgm:cat type="hierarchy" pri="1000"/>
    <dgm:cat type="convert" pri="6000"/>
  </dgm:catLst>
  <dgm:sampData>
    <dgm:dataModel>
      <dgm:ptLst>
        <dgm:pt modelId="0" type="doc"/>
        <dgm:pt modelId="1">
          <dgm:prSet phldr="1"/>
        </dgm:pt>
        <dgm:pt modelId="2" type="asst">
          <dgm:prSet phldr="1"/>
        </dgm:pt>
        <dgm:pt modelId="3">
          <dgm:prSet phldr="1"/>
        </dgm:pt>
        <dgm:pt modelId="4">
          <dgm:prSet phldr="1"/>
        </dgm:pt>
        <dgm:pt modelId="5">
          <dgm:prSet phldr="1"/>
        </dgm:pt>
      </dgm:ptLst>
      <dgm:cxnLst>
        <dgm:cxn modelId="5" srcId="0" destId="1" srcOrd="0" destOrd="0"/>
        <dgm:cxn modelId="6" srcId="1" destId="2" srcOrd="0" destOrd="0"/>
        <dgm:cxn modelId="7" srcId="1" destId="3" srcOrd="1" destOrd="0"/>
        <dgm:cxn modelId="8" srcId="1" destId="4" srcOrd="2" destOrd="0"/>
        <dgm:cxn modelId="9" srcId="1" destId="5" srcOrd="3" destOrd="0"/>
      </dgm:cxnLst>
      <dgm:bg/>
      <dgm:whole/>
    </dgm:dataModel>
  </dgm:sampData>
  <dgm:styleData>
    <dgm:dataModel>
      <dgm:ptLst>
        <dgm:pt modelId="0" type="doc"/>
        <dgm:pt modelId="1"/>
        <dgm:pt modelId="12"/>
        <dgm:pt modelId="13"/>
      </dgm:ptLst>
      <dgm:cxnLst>
        <dgm:cxn modelId="2" srcId="0" destId="1" srcOrd="0" destOrd="0"/>
        <dgm:cxn modelId="16" srcId="1" destId="12" srcOrd="1" destOrd="0"/>
        <dgm:cxn modelId="17" srcId="1" destId="13" srcOrd="2" destOrd="0"/>
      </dgm:cxnLst>
      <dgm:bg/>
      <dgm:whole/>
    </dgm:dataModel>
  </dgm:styleData>
  <dgm:clrData>
    <dgm:dataModel>
      <dgm:ptLst>
        <dgm:pt modelId="0" type="doc"/>
        <dgm:pt modelId="1"/>
        <dgm:pt modelId="11" type="asst"/>
        <dgm:pt modelId="12"/>
        <dgm:pt modelId="13"/>
        <dgm:pt modelId="14"/>
      </dgm:ptLst>
      <dgm:cxnLst>
        <dgm:cxn modelId="2" srcId="0" destId="1" srcOrd="0" destOrd="0"/>
        <dgm:cxn modelId="15" srcId="1" destId="11" srcOrd="0" destOrd="0"/>
        <dgm:cxn modelId="16" srcId="1" destId="12" srcOrd="1" destOrd="0"/>
        <dgm:cxn modelId="17" srcId="1" destId="13" srcOrd="2" destOrd="0"/>
        <dgm:cxn modelId="18" srcId="1" destId="14" srcOrd="2" destOrd="0"/>
      </dgm:cxnLst>
      <dgm:bg/>
      <dgm:whole/>
    </dgm:dataModel>
  </dgm:clrData>
  <dgm:layoutNode name="hierChild1">
    <dgm:varLst>
      <dgm:orgChart val="1"/>
      <dgm:chPref val="1"/>
      <dgm:dir/>
      <dgm:animOne val="branch"/>
      <dgm:animLvl val="lvl"/>
      <dgm:resizeHandles/>
    </dgm:varLst>
    <dgm:choose name="Name0">
      <dgm:if name="Name1" func="var" arg="dir" op="equ" val="norm">
        <dgm:alg type="hierChild">
          <dgm:param type="linDir" val="fromL"/>
        </dgm:alg>
      </dgm:if>
      <dgm:else name="Name2">
        <dgm:alg type="hierChild">
          <dgm:param type="linDir" val="fromR"/>
        </dgm:alg>
      </dgm:else>
    </dgm:choose>
    <dgm:shape xmlns:r="http://schemas.openxmlformats.org/officeDocument/2006/relationships" r:blip="">
      <dgm:adjLst/>
    </dgm:shape>
    <dgm:presOf/>
    <dgm:constrLst>
      <dgm:constr type="w" for="des" forName="rootComposite1" refType="w" fact="10"/>
      <dgm:constr type="h" for="des" forName="rootComposite1" refType="w" refFor="des" refForName="rootComposite1" fact="0.5"/>
      <dgm:constr type="w" for="des" forName="rootComposite" refType="w" fact="10"/>
      <dgm:constr type="h" for="des" forName="rootComposite" refType="w" refFor="des" refForName="rootComposite1" fact="0.5"/>
      <dgm:constr type="w" for="des" forName="rootComposite3" refType="w" fact="10"/>
      <dgm:constr type="h" for="des" forName="rootComposite3" refType="w" refFor="des" refForName="rootComposite1" fact="0.5"/>
      <dgm:constr type="primFontSz" for="des" ptType="node" op="equ"/>
      <dgm:constr type="sp" for="des" op="equ"/>
      <dgm:constr type="sp" for="des" forName="hierRoot1" refType="w" refFor="des" refForName="rootComposite1" fact="0.21"/>
      <dgm:constr type="sp" for="des" forName="hierRoot2" refType="sp" refFor="des" refForName="hierRoot1"/>
      <dgm:constr type="sp" for="des" forName="hierRoot3" refType="sp" refFor="des" refForName="hierRoot1"/>
      <dgm:constr type="sibSp" refType="w" refFor="des" refForName="rootComposite1" fact="0.21"/>
      <dgm:constr type="sibSp" for="des" forName="hierChild2" refType="sibSp"/>
      <dgm:constr type="sibSp" for="des" forName="hierChild3" refType="sibSp"/>
      <dgm:constr type="sibSp" for="des" forName="hierChild4" refType="sibSp"/>
      <dgm:constr type="sibSp" for="des" forName="hierChild5" refType="sibSp"/>
      <dgm:constr type="sibSp" for="des" forName="hierChild6" refType="sibSp"/>
      <dgm:constr type="sibSp" for="des" forName="hierChild7" refType="sibSp"/>
      <dgm:constr type="secSibSp" refType="w" refFor="des" refForName="rootComposite1" fact="0.21"/>
      <dgm:constr type="secSibSp" for="des" forName="hierChild2" refType="secSibSp"/>
      <dgm:constr type="secSibSp" for="des" forName="hierChild3" refType="secSibSp"/>
      <dgm:constr type="secSibSp" for="des" forName="hierChild4" refType="secSibSp"/>
      <dgm:constr type="secSibSp" for="des" forName="hierChild5" refType="secSibSp"/>
      <dgm:constr type="secSibSp" for="des" forName="hierChild6" refType="secSibSp"/>
      <dgm:constr type="secSibSp" for="des" forName="hierChild7" refType="secSibSp"/>
    </dgm:constrLst>
    <dgm:ruleLst/>
    <dgm:forEach name="Name3" axis="ch">
      <dgm:forEach name="Name4" axis="self" ptType="node">
        <dgm:layoutNode name="hierRoot1">
          <dgm:varLst>
            <dgm:hierBranch val="init"/>
          </dgm:varLst>
          <dgm:choose name="Name5">
            <dgm:if name="Name6" func="var" arg="hierBranch" op="equ" val="l">
              <dgm:choose name="Name7">
                <dgm:if name="Name8" axis="ch" ptType="asst" func="cnt" op="gte" val="1">
                  <dgm:alg type="hierRoot">
                    <dgm:param type="hierAlign" val="tR"/>
                  </dgm:alg>
                  <dgm:constrLst>
                    <dgm:constr type="alignOff" val="0.65"/>
                  </dgm:constrLst>
                </dgm:if>
                <dgm:else name="Name9">
                  <dgm:alg type="hierRoot">
                    <dgm:param type="hierAlign" val="tR"/>
                  </dgm:alg>
                  <dgm:constrLst>
                    <dgm:constr type="alignOff" val="0.25"/>
                  </dgm:constrLst>
                </dgm:else>
              </dgm:choose>
            </dgm:if>
            <dgm:if name="Name10" func="var" arg="hierBranch" op="equ" val="r">
              <dgm:choose name="Name11">
                <dgm:if name="Name12" axis="ch" ptType="asst" func="cnt" op="gte" val="1">
                  <dgm:alg type="hierRoot">
                    <dgm:param type="hierAlign" val="tL"/>
                  </dgm:alg>
                  <dgm:constrLst>
                    <dgm:constr type="alignOff" val="0.65"/>
                  </dgm:constrLst>
                </dgm:if>
                <dgm:else name="Name13">
                  <dgm:alg type="hierRoot">
                    <dgm:param type="hierAlign" val="tL"/>
                  </dgm:alg>
                  <dgm:constrLst>
                    <dgm:constr type="alignOff" val="0.25"/>
                  </dgm:constrLst>
                </dgm:else>
              </dgm:choose>
            </dgm:if>
            <dgm:if name="Name14" func="var" arg="hierBranch" op="equ" val="hang">
              <dgm:alg type="hierRoot"/>
              <dgm:constrLst>
                <dgm:constr type="alignOff" val="0.65"/>
              </dgm:constrLst>
            </dgm:if>
            <dgm:else name="Name15">
              <dgm:alg type="hierRoot"/>
              <dgm:constrLst>
                <dgm:constr type="alignOff"/>
                <dgm:constr type="bendDist" for="des" ptType="parTrans" refType="sp" fact="0.5"/>
              </dgm:constrLst>
            </dgm:else>
          </dgm:choose>
          <dgm:shape xmlns:r="http://schemas.openxmlformats.org/officeDocument/2006/relationships" r:blip="">
            <dgm:adjLst/>
          </dgm:shape>
          <dgm:presOf/>
          <dgm:ruleLst/>
          <dgm:layoutNode name="rootComposite1">
            <dgm:alg type="composite"/>
            <dgm:shape xmlns:r="http://schemas.openxmlformats.org/officeDocument/2006/relationships" r:blip="">
              <dgm:adjLst/>
            </dgm:shape>
            <dgm:presOf axis="self" ptType="node" cnt="1"/>
            <dgm:choose name="Name16">
              <dgm:if name="Name17" func="var" arg="hierBranch" op="equ" val="init">
                <dgm:constrLst>
                  <dgm:constr type="l" for="ch" forName="rootText1"/>
                  <dgm:constr type="t" for="ch" forName="rootText1"/>
                  <dgm:constr type="w" for="ch" forName="rootText1" refType="w"/>
                  <dgm:constr type="h" for="ch" forName="rootText1" refType="h"/>
                  <dgm:constr type="l" for="ch" forName="rootConnector1"/>
                  <dgm:constr type="t" for="ch" forName="rootConnector1"/>
                  <dgm:constr type="w" for="ch" forName="rootConnector1" refType="w" refFor="ch" refForName="rootText1" fact="0.2"/>
                  <dgm:constr type="h" for="ch" forName="rootConnector1" refType="h" refFor="ch" refForName="rootText1"/>
                </dgm:constrLst>
              </dgm:if>
              <dgm:if name="Name18" func="var" arg="hierBranch" op="equ" val="l">
                <dgm:constrLst>
                  <dgm:constr type="l" for="ch" forName="rootText1"/>
                  <dgm:constr type="t" for="ch" forName="rootText1"/>
                  <dgm:constr type="w" for="ch" forName="rootText1" refType="w"/>
                  <dgm:constr type="h" for="ch" forName="rootText1" refType="h"/>
                  <dgm:constr type="r" for="ch" forName="rootConnector1" refType="w"/>
                  <dgm:constr type="t" for="ch" forName="rootConnector1"/>
                  <dgm:constr type="w" for="ch" forName="rootConnector1" refType="w" refFor="ch" refForName="rootText1" fact="0.2"/>
                  <dgm:constr type="h" for="ch" forName="rootConnector1" refType="h" refFor="ch" refForName="rootText1"/>
                </dgm:constrLst>
              </dgm:if>
              <dgm:if name="Name19" func="var" arg="hierBranch" op="equ" val="r">
                <dgm:constrLst>
                  <dgm:constr type="l" for="ch" forName="rootText1"/>
                  <dgm:constr type="t" for="ch" forName="rootText1"/>
                  <dgm:constr type="w" for="ch" forName="rootText1" refType="w"/>
                  <dgm:constr type="h" for="ch" forName="rootText1" refType="h"/>
                  <dgm:constr type="l" for="ch" forName="rootConnector1"/>
                  <dgm:constr type="t" for="ch" forName="rootConnector1"/>
                  <dgm:constr type="w" for="ch" forName="rootConnector1" refType="w" refFor="ch" refForName="rootText1" fact="0.2"/>
                  <dgm:constr type="h" for="ch" forName="rootConnector1" refType="h" refFor="ch" refForName="rootText1"/>
                </dgm:constrLst>
              </dgm:if>
              <dgm:else name="Name20">
                <dgm:constrLst>
                  <dgm:constr type="l" for="ch" forName="rootText1"/>
                  <dgm:constr type="t" for="ch" forName="rootText1"/>
                  <dgm:constr type="w" for="ch" forName="rootText1" refType="w"/>
                  <dgm:constr type="h" for="ch" forName="rootText1" refType="h"/>
                  <dgm:constr type="r" for="ch" forName="rootConnector1" refType="w"/>
                  <dgm:constr type="t" for="ch" forName="rootConnector1"/>
                  <dgm:constr type="w" for="ch" forName="rootConnector1" refType="w" refFor="ch" refForName="rootText1" fact="0.2"/>
                  <dgm:constr type="h" for="ch" forName="rootConnector1" refType="h" refFor="ch" refForName="rootText1"/>
                </dgm:constrLst>
              </dgm:else>
            </dgm:choose>
            <dgm:ruleLst/>
            <dgm:layoutNode name="rootText1" styleLbl="node0">
              <dgm:varLst>
                <dgm:chPref val="3"/>
              </dgm:varLst>
              <dgm:alg type="tx"/>
              <dgm:shape xmlns:r="http://schemas.openxmlformats.org/officeDocument/2006/relationships" type="rect" r:blip="">
                <dgm:adjLst/>
              </dgm:shape>
              <dgm:presOf axis="self" ptType="node" cnt="1"/>
              <dgm:constrLst>
                <dgm:constr type="primFontSz" val="65"/>
                <dgm:constr type="lMarg" refType="primFontSz" fact="0.05"/>
                <dgm:constr type="rMarg" refType="primFontSz" fact="0.05"/>
                <dgm:constr type="tMarg" refType="primFontSz" fact="0.05"/>
                <dgm:constr type="bMarg" refType="primFontSz" fact="0.05"/>
              </dgm:constrLst>
              <dgm:ruleLst>
                <dgm:rule type="primFontSz" val="5" fact="NaN" max="NaN"/>
              </dgm:ruleLst>
            </dgm:layoutNode>
            <dgm:layoutNode name="rootConnector1" moveWith="rootText1">
              <dgm:alg type="sp"/>
              <dgm:shape xmlns:r="http://schemas.openxmlformats.org/officeDocument/2006/relationships" type="rect" r:blip="" hideGeom="1">
                <dgm:adjLst/>
              </dgm:shape>
              <dgm:presOf axis="self" ptType="node" cnt="1"/>
              <dgm:constrLst/>
              <dgm:ruleLst/>
            </dgm:layoutNode>
          </dgm:layoutNode>
          <dgm:layoutNode name="hierChild2">
            <dgm:choose name="Name21">
              <dgm:if name="Name22" func="var" arg="hierBranch" op="equ" val="l">
                <dgm:alg type="hierChild">
                  <dgm:param type="chAlign" val="r"/>
                  <dgm:param type="linDir" val="fromT"/>
                </dgm:alg>
              </dgm:if>
              <dgm:if name="Name23" func="var" arg="hierBranch" op="equ" val="r">
                <dgm:alg type="hierChild">
                  <dgm:param type="chAlign" val="l"/>
                  <dgm:param type="linDir" val="fromT"/>
                </dgm:alg>
              </dgm:if>
              <dgm:if name="Name24" func="var" arg="hierBranch" op="equ" val="hang">
                <dgm:choose name="Name25">
                  <dgm:if name="Name26" func="var" arg="dir" op="equ" val="norm">
                    <dgm:alg type="hierChild">
                      <dgm:param type="chAlign" val="l"/>
                      <dgm:param type="linDir" val="fromL"/>
                      <dgm:param type="secChAlign" val="t"/>
                      <dgm:param type="secLinDir" val="fromT"/>
                    </dgm:alg>
                  </dgm:if>
                  <dgm:else name="Name27">
                    <dgm:alg type="hierChild">
                      <dgm:param type="chAlign" val="l"/>
                      <dgm:param type="linDir" val="fromR"/>
                      <dgm:param type="secChAlign" val="t"/>
                      <dgm:param type="secLinDir" val="fromT"/>
                    </dgm:alg>
                  </dgm:else>
                </dgm:choose>
              </dgm:if>
              <dgm:else name="Name28">
                <dgm:choose name="Name29">
                  <dgm:if name="Name30" func="var" arg="dir" op="equ" val="norm">
                    <dgm:alg type="hierChild"/>
                  </dgm:if>
                  <dgm:else name="Name31">
                    <dgm:alg type="hierChild">
                      <dgm:param type="linDir" val="fromR"/>
                    </dgm:alg>
                  </dgm:else>
                </dgm:choose>
              </dgm:else>
            </dgm:choose>
            <dgm:shape xmlns:r="http://schemas.openxmlformats.org/officeDocument/2006/relationships" r:blip="">
              <dgm:adjLst/>
            </dgm:shape>
            <dgm:presOf/>
            <dgm:constrLst/>
            <dgm:ruleLst/>
            <dgm:forEach name="rep2a" axis="ch" ptType="nonAsst">
              <dgm:forEach name="Name32" axis="precedSib" ptType="parTrans" st="-1" cnt="1">
                <dgm:choose name="Name33">
                  <dgm:if name="Name34" func="var" arg="hierBranch" op="equ" val="std">
                    <dgm:layoutNode name="Name35">
                      <dgm:alg type="conn">
                        <dgm:param type="connRout" val="bend"/>
                        <dgm:param type="dim" val="1D"/>
                        <dgm:param type="endSty" val="noArr"/>
                        <dgm:param type="begPts" val="bCtr"/>
                        <dgm:param type="endPts" val="tCtr"/>
                        <dgm:param type="bendPt" val="end"/>
                      </dgm:alg>
                      <dgm:shape xmlns:r="http://schemas.openxmlformats.org/officeDocument/2006/relationships" type="conn" r:blip="" zOrderOff="-99999">
                        <dgm:adjLst/>
                      </dgm:shape>
                      <dgm:presOf axis="self"/>
                      <dgm:constrLst>
                        <dgm:constr type="begPad"/>
                        <dgm:constr type="endPad"/>
                      </dgm:constrLst>
                      <dgm:ruleLst/>
                    </dgm:layoutNode>
                  </dgm:if>
                  <dgm:if name="Name36" func="var" arg="hierBranch" op="equ" val="init">
                    <dgm:layoutNode name="Name37">
                      <dgm:choose name="Name38">
                        <dgm:if name="Name39" axis="self" func="depth" op="lte" val="2">
                          <dgm:alg type="conn">
                            <dgm:param type="connRout" val="bend"/>
                            <dgm:param type="dim" val="1D"/>
                            <dgm:param type="endSty" val="noArr"/>
                            <dgm:param type="begPts" val="bCtr"/>
                            <dgm:param type="endPts" val="tCtr"/>
                            <dgm:param type="bendPt" val="end"/>
                          </dgm:alg>
                        </dgm:if>
                        <dgm:else name="Name40">
                          <dgm:choose name="Name41">
                            <dgm:if name="Name42" axis="par des" func="maxDepth" op="lte" val="1">
                              <dgm:choose name="Name43">
                                <dgm:if name="Name44" axis="par ch" ptType="node asst" func="cnt" op="gte" val="1">
                                  <dgm:alg type="conn">
                                    <dgm:param type="connRout" val="bend"/>
                                    <dgm:param type="dim" val="1D"/>
                                    <dgm:param type="endSty" val="noArr"/>
                                    <dgm:param type="begPts" val="bCtr"/>
                                    <dgm:param type="endPts" val="midL midR"/>
                                  </dgm:alg>
                                </dgm:if>
                                <dgm:else name="Name45">
                                  <dgm:alg type="conn">
                                    <dgm:param type="connRout" val="bend"/>
                                    <dgm:param type="dim" val="1D"/>
                                    <dgm:param type="endSty" val="noArr"/>
                                    <dgm:param type="begPts" val="bCtr"/>
                                    <dgm:param type="endPts" val="midL midR"/>
                                    <dgm:param type="srcNode" val="rootConnector"/>
                                  </dgm:alg>
                                </dgm:else>
                              </dgm:choose>
                            </dgm:if>
                            <dgm:else name="Name46">
                              <dgm:alg type="conn">
                                <dgm:param type="connRout" val="bend"/>
                                <dgm:param type="dim" val="1D"/>
                                <dgm:param type="endSty" val="noArr"/>
                                <dgm:param type="begPts" val="bCtr"/>
                                <dgm:param type="endPts" val="tCtr"/>
                                <dgm:param type="bendPt" val="end"/>
                              </dgm:alg>
                            </dgm:else>
                          </dgm:choose>
                        </dgm:else>
                      </dgm:choose>
                      <dgm:shape xmlns:r="http://schemas.openxmlformats.org/officeDocument/2006/relationships" type="conn" r:blip="" zOrderOff="-99999">
                        <dgm:adjLst/>
                      </dgm:shape>
                      <dgm:presOf axis="self"/>
                      <dgm:constrLst>
                        <dgm:constr type="begPad"/>
                        <dgm:constr type="endPad"/>
                      </dgm:constrLst>
                      <dgm:ruleLst/>
                    </dgm:layoutNode>
                  </dgm:if>
                  <dgm:if name="Name47" func="var" arg="hierBranch" op="equ" val="hang">
                    <dgm:layoutNode name="Name48">
                      <dgm:alg type="conn">
                        <dgm:param type="connRout" val="bend"/>
                        <dgm:param type="dim" val="1D"/>
                        <dgm:param type="endSty" val="noArr"/>
                        <dgm:param type="begPts" val="bCtr"/>
                        <dgm:param type="endPts" val="midL midR"/>
                      </dgm:alg>
                      <dgm:shape xmlns:r="http://schemas.openxmlformats.org/officeDocument/2006/relationships" type="conn" r:blip="" zOrderOff="-99999">
                        <dgm:adjLst/>
                      </dgm:shape>
                      <dgm:presOf axis="self"/>
                      <dgm:constrLst>
                        <dgm:constr type="begPad"/>
                        <dgm:constr type="endPad"/>
                      </dgm:constrLst>
                      <dgm:ruleLst/>
                    </dgm:layoutNode>
                  </dgm:if>
                  <dgm:else name="Name49">
                    <dgm:layoutNode name="Name50">
                      <dgm:choose name="Name51">
                        <dgm:if name="Name52" axis="self" func="depth" op="lte" val="2">
                          <dgm:choose name="Name53">
                            <dgm:if name="Name54" axis="par ch" ptType="node asst" func="cnt" op="gte" val="1">
                              <dgm:alg type="conn">
                                <dgm:param type="connRout" val="bend"/>
                                <dgm:param type="dim" val="1D"/>
                                <dgm:param type="endSty" val="noArr"/>
                                <dgm:param type="begPts" val="bCtr"/>
                                <dgm:param type="endPts" val="midL midR"/>
                              </dgm:alg>
                            </dgm:if>
                            <dgm:else name="Name55">
                              <dgm:alg type="conn">
                                <dgm:param type="connRout" val="bend"/>
                                <dgm:param type="dim" val="1D"/>
                                <dgm:param type="endSty" val="noArr"/>
                                <dgm:param type="begPts" val="bCtr"/>
                                <dgm:param type="endPts" val="midL midR"/>
                                <dgm:param type="srcNode" val="rootConnector1"/>
                              </dgm:alg>
                            </dgm:else>
                          </dgm:choose>
                        </dgm:if>
                        <dgm:else name="Name56">
                          <dgm:choose name="Name57">
                            <dgm:if name="Name58" axis="par ch" ptType="node asst" func="cnt" op="gte" val="1">
                              <dgm:alg type="conn">
                                <dgm:param type="connRout" val="bend"/>
                                <dgm:param type="dim" val="1D"/>
                                <dgm:param type="endSty" val="noArr"/>
                                <dgm:param type="begPts" val="bCtr"/>
                                <dgm:param type="endPts" val="midL midR"/>
                              </dgm:alg>
                            </dgm:if>
                            <dgm:else name="Name59">
                              <dgm:alg type="conn">
                                <dgm:param type="connRout" val="bend"/>
                                <dgm:param type="dim" val="1D"/>
                                <dgm:param type="endSty" val="noArr"/>
                                <dgm:param type="begPts" val="bCtr"/>
                                <dgm:param type="endPts" val="midL midR"/>
                                <dgm:param type="srcNode" val="rootConnector"/>
                              </dgm:alg>
                            </dgm:else>
                          </dgm:choose>
                        </dgm:else>
                      </dgm:choose>
                      <dgm:shape xmlns:r="http://schemas.openxmlformats.org/officeDocument/2006/relationships" type="conn" r:blip="" zOrderOff="-99999">
                        <dgm:adjLst/>
                      </dgm:shape>
                      <dgm:presOf axis="self"/>
                      <dgm:constrLst>
                        <dgm:constr type="begPad"/>
                        <dgm:constr type="endPad"/>
                      </dgm:constrLst>
                      <dgm:ruleLst/>
                    </dgm:layoutNode>
                  </dgm:else>
                </dgm:choose>
              </dgm:forEach>
              <dgm:layoutNode name="hierRoot2">
                <dgm:varLst>
                  <dgm:hierBranch val="init"/>
                </dgm:varLst>
                <dgm:choose name="Name60">
                  <dgm:if name="Name61" func="var" arg="hierBranch" op="equ" val="l">
                    <dgm:choose name="Name62">
                      <dgm:if name="Name63" axis="ch" ptType="asst" func="cnt" op="gte" val="1">
                        <dgm:alg type="hierRoot">
                          <dgm:param type="hierAlign" val="tR"/>
                        </dgm:alg>
                        <dgm:shape xmlns:r="http://schemas.openxmlformats.org/officeDocument/2006/relationships" r:blip="">
                          <dgm:adjLst/>
                        </dgm:shape>
                        <dgm:presOf/>
                        <dgm:constrLst>
                          <dgm:constr type="alignOff" val="0.65"/>
                        </dgm:constrLst>
                      </dgm:if>
                      <dgm:else name="Name64">
                        <dgm:alg type="hierRoot">
                          <dgm:param type="hierAlign" val="tR"/>
                        </dgm:alg>
                        <dgm:shape xmlns:r="http://schemas.openxmlformats.org/officeDocument/2006/relationships" r:blip="">
                          <dgm:adjLst/>
                        </dgm:shape>
                        <dgm:presOf/>
                        <dgm:constrLst>
                          <dgm:constr type="alignOff" val="0.25"/>
                        </dgm:constrLst>
                      </dgm:else>
                    </dgm:choose>
                  </dgm:if>
                  <dgm:if name="Name65" func="var" arg="hierBranch" op="equ" val="r">
                    <dgm:choose name="Name66">
                      <dgm:if name="Name67" axis="ch" ptType="asst" func="cnt" op="gte" val="1">
                        <dgm:alg type="hierRoot">
                          <dgm:param type="hierAlign" val="tL"/>
                        </dgm:alg>
                        <dgm:shape xmlns:r="http://schemas.openxmlformats.org/officeDocument/2006/relationships" r:blip="">
                          <dgm:adjLst/>
                        </dgm:shape>
                        <dgm:presOf/>
                        <dgm:constrLst>
                          <dgm:constr type="alignOff" val="0.65"/>
                        </dgm:constrLst>
                      </dgm:if>
                      <dgm:else name="Name68">
                        <dgm:alg type="hierRoot">
                          <dgm:param type="hierAlign" val="tL"/>
                        </dgm:alg>
                        <dgm:shape xmlns:r="http://schemas.openxmlformats.org/officeDocument/2006/relationships" r:blip="">
                          <dgm:adjLst/>
                        </dgm:shape>
                        <dgm:presOf/>
                        <dgm:constrLst>
                          <dgm:constr type="alignOff" val="0.25"/>
                        </dgm:constrLst>
                      </dgm:else>
                    </dgm:choose>
                  </dgm:if>
                  <dgm:if name="Name69" func="var" arg="hierBranch" op="equ" val="std">
                    <dgm:alg type="hierRoot"/>
                    <dgm:shape xmlns:r="http://schemas.openxmlformats.org/officeDocument/2006/relationships" r:blip="">
                      <dgm:adjLst/>
                    </dgm:shape>
                    <dgm:presOf/>
                    <dgm:constrLst>
                      <dgm:constr type="alignOff"/>
                      <dgm:constr type="bendDist" for="des" ptType="parTrans" refType="sp" fact="0.5"/>
                    </dgm:constrLst>
                  </dgm:if>
                  <dgm:if name="Name70" func="var" arg="hierBranch" op="equ" val="init">
                    <dgm:choose name="Name71">
                      <dgm:if name="Name72" axis="des" func="maxDepth" op="lte" val="1">
                        <dgm:choose name="Name73">
                          <dgm:if name="Name74" axis="ch" ptType="asst" func="cnt" op="gte" val="1">
                            <dgm:alg type="hierRoot">
                              <dgm:param type="hierAlign" val="tL"/>
                            </dgm:alg>
                            <dgm:shape xmlns:r="http://schemas.openxmlformats.org/officeDocument/2006/relationships" r:blip="">
                              <dgm:adjLst/>
                            </dgm:shape>
                            <dgm:presOf/>
                            <dgm:constrLst>
                              <dgm:constr type="alignOff" val="0.65"/>
                            </dgm:constrLst>
                          </dgm:if>
                          <dgm:else name="Name75">
                            <dgm:alg type="hierRoot">
                              <dgm:param type="hierAlign" val="tL"/>
                            </dgm:alg>
                            <dgm:shape xmlns:r="http://schemas.openxmlformats.org/officeDocument/2006/relationships" r:blip="">
                              <dgm:adjLst/>
                            </dgm:shape>
                            <dgm:presOf/>
                            <dgm:constrLst>
                              <dgm:constr type="alignOff" val="0.25"/>
                            </dgm:constrLst>
                          </dgm:else>
                        </dgm:choose>
                      </dgm:if>
                      <dgm:else name="Name76">
                        <dgm:alg type="hierRoot"/>
                        <dgm:shape xmlns:r="http://schemas.openxmlformats.org/officeDocument/2006/relationships" r:blip="">
                          <dgm:adjLst/>
                        </dgm:shape>
                        <dgm:presOf/>
                        <dgm:constrLst>
                          <dgm:constr type="alignOff"/>
                          <dgm:constr type="bendDist" for="des" ptType="parTrans" refType="sp" fact="0.5"/>
                        </dgm:constrLst>
                      </dgm:else>
                    </dgm:choose>
                  </dgm:if>
                  <dgm:else name="Name77">
                    <dgm:alg type="hierRoot"/>
                    <dgm:shape xmlns:r="http://schemas.openxmlformats.org/officeDocument/2006/relationships" r:blip="">
                      <dgm:adjLst/>
                    </dgm:shape>
                    <dgm:presOf/>
                    <dgm:constrLst>
                      <dgm:constr type="alignOff" val="0.65"/>
                    </dgm:constrLst>
                  </dgm:else>
                </dgm:choose>
                <dgm:ruleLst/>
                <dgm:layoutNode name="rootComposite">
                  <dgm:alg type="composite"/>
                  <dgm:shape xmlns:r="http://schemas.openxmlformats.org/officeDocument/2006/relationships" r:blip="">
                    <dgm:adjLst/>
                  </dgm:shape>
                  <dgm:presOf axis="self" ptType="node" cnt="1"/>
                  <dgm:choose name="Name78">
                    <dgm:if name="Name79" func="var" arg="hierBranch" op="equ" val="init">
                      <dgm:constrLst>
                        <dgm:constr type="l" for="ch" forName="rootText"/>
                        <dgm:constr type="t" for="ch" forName="rootText"/>
                        <dgm:constr type="w" for="ch" forName="rootText" refType="w"/>
                        <dgm:constr type="h" for="ch" forName="rootText" refType="h"/>
                        <dgm:constr type="l" for="ch" forName="rootConnector"/>
                        <dgm:constr type="t" for="ch" forName="rootConnector"/>
                        <dgm:constr type="w" for="ch" forName="rootConnector" refType="w" refFor="ch" refForName="rootText" fact="0.2"/>
                        <dgm:constr type="h" for="ch" forName="rootConnector" refType="h" refFor="ch" refForName="rootText"/>
                      </dgm:constrLst>
                    </dgm:if>
                    <dgm:if name="Name80" func="var" arg="hierBranch" op="equ" val="l">
                      <dgm:constrLst>
                        <dgm:constr type="l" for="ch" forName="rootText"/>
                        <dgm:constr type="t" for="ch" forName="rootText"/>
                        <dgm:constr type="w" for="ch" forName="rootText" refType="w"/>
                        <dgm:constr type="h" for="ch" forName="rootText" refType="h"/>
                        <dgm:constr type="r" for="ch" forName="rootConnector" refType="w"/>
                        <dgm:constr type="t" for="ch" forName="rootConnector"/>
                        <dgm:constr type="w" for="ch" forName="rootConnector" refType="w" refFor="ch" refForName="rootText" fact="0.2"/>
                        <dgm:constr type="h" for="ch" forName="rootConnector" refType="h" refFor="ch" refForName="rootText"/>
                      </dgm:constrLst>
                    </dgm:if>
                    <dgm:if name="Name81" func="var" arg="hierBranch" op="equ" val="r">
                      <dgm:constrLst>
                        <dgm:constr type="l" for="ch" forName="rootText"/>
                        <dgm:constr type="t" for="ch" forName="rootText"/>
                        <dgm:constr type="w" for="ch" forName="rootText" refType="w"/>
                        <dgm:constr type="h" for="ch" forName="rootText" refType="h"/>
                        <dgm:constr type="l" for="ch" forName="rootConnector"/>
                        <dgm:constr type="t" for="ch" forName="rootConnector"/>
                        <dgm:constr type="w" for="ch" forName="rootConnector" refType="w" refFor="ch" refForName="rootText" fact="0.2"/>
                        <dgm:constr type="h" for="ch" forName="rootConnector" refType="h" refFor="ch" refForName="rootText"/>
                      </dgm:constrLst>
                    </dgm:if>
                    <dgm:else name="Name82">
                      <dgm:constrLst>
                        <dgm:constr type="l" for="ch" forName="rootText"/>
                        <dgm:constr type="t" for="ch" forName="rootText"/>
                        <dgm:constr type="w" for="ch" forName="rootText" refType="w"/>
                        <dgm:constr type="h" for="ch" forName="rootText" refType="h"/>
                        <dgm:constr type="r" for="ch" forName="rootConnector" refType="w"/>
                        <dgm:constr type="t" for="ch" forName="rootConnector"/>
                        <dgm:constr type="w" for="ch" forName="rootConnector" refType="w" refFor="ch" refForName="rootText" fact="0.2"/>
                        <dgm:constr type="h" for="ch" forName="rootConnector" refType="h" refFor="ch" refForName="rootText"/>
                      </dgm:constrLst>
                    </dgm:else>
                  </dgm:choose>
                  <dgm:ruleLst/>
                  <dgm:layoutNode name="rootText">
                    <dgm:varLst>
                      <dgm:chPref val="3"/>
                    </dgm:varLst>
                    <dgm:alg type="tx"/>
                    <dgm:shape xmlns:r="http://schemas.openxmlformats.org/officeDocument/2006/relationships" type="rect" r:blip="">
                      <dgm:adjLst/>
                    </dgm:shape>
                    <dgm:presOf axis="self" ptType="node" cnt="1"/>
                    <dgm:constrLst>
                      <dgm:constr type="primFontSz" val="65"/>
                      <dgm:constr type="lMarg" refType="primFontSz" fact="0.05"/>
                      <dgm:constr type="rMarg" refType="primFontSz" fact="0.05"/>
                      <dgm:constr type="tMarg" refType="primFontSz" fact="0.05"/>
                      <dgm:constr type="bMarg" refType="primFontSz" fact="0.05"/>
                    </dgm:constrLst>
                    <dgm:ruleLst>
                      <dgm:rule type="primFontSz" val="5" fact="NaN" max="NaN"/>
                    </dgm:ruleLst>
                  </dgm:layoutNode>
                  <dgm:layoutNode name="rootConnector" moveWith="rootText">
                    <dgm:alg type="sp"/>
                    <dgm:shape xmlns:r="http://schemas.openxmlformats.org/officeDocument/2006/relationships" type="rect" r:blip="" hideGeom="1">
                      <dgm:adjLst/>
                    </dgm:shape>
                    <dgm:presOf axis="self" ptType="node" cnt="1"/>
                    <dgm:constrLst/>
                    <dgm:ruleLst/>
                  </dgm:layoutNode>
                </dgm:layoutNode>
                <dgm:layoutNode name="hierChild4">
                  <dgm:choose name="Name83">
                    <dgm:if name="Name84" func="var" arg="hierBranch" op="equ" val="l">
                      <dgm:alg type="hierChild">
                        <dgm:param type="chAlign" val="r"/>
                        <dgm:param type="linDir" val="fromT"/>
                      </dgm:alg>
                    </dgm:if>
                    <dgm:if name="Name85" func="var" arg="hierBranch" op="equ" val="r">
                      <dgm:alg type="hierChild">
                        <dgm:param type="chAlign" val="l"/>
                        <dgm:param type="linDir" val="fromT"/>
                      </dgm:alg>
                    </dgm:if>
                    <dgm:if name="Name86" func="var" arg="hierBranch" op="equ" val="hang">
                      <dgm:choose name="Name87">
                        <dgm:if name="Name88" func="var" arg="dir" op="equ" val="norm">
                          <dgm:alg type="hierChild">
                            <dgm:param type="chAlign" val="l"/>
                            <dgm:param type="linDir" val="fromL"/>
                            <dgm:param type="secChAlign" val="t"/>
                            <dgm:param type="secLinDir" val="fromT"/>
                          </dgm:alg>
                        </dgm:if>
                        <dgm:else name="Name89">
                          <dgm:alg type="hierChild">
                            <dgm:param type="chAlign" val="l"/>
                            <dgm:param type="linDir" val="fromR"/>
                            <dgm:param type="secChAlign" val="t"/>
                            <dgm:param type="secLinDir" val="fromT"/>
                          </dgm:alg>
                        </dgm:else>
                      </dgm:choose>
                    </dgm:if>
                    <dgm:if name="Name90" func="var" arg="hierBranch" op="equ" val="std">
                      <dgm:choose name="Name91">
                        <dgm:if name="Name92" func="var" arg="dir" op="equ" val="norm">
                          <dgm:alg type="hierChild"/>
                        </dgm:if>
                        <dgm:else name="Name93">
                          <dgm:alg type="hierChild">
                            <dgm:param type="linDir" val="fromR"/>
                          </dgm:alg>
                        </dgm:else>
                      </dgm:choose>
                    </dgm:if>
                    <dgm:if name="Name94" func="var" arg="hierBranch" op="equ" val="init">
                      <dgm:choose name="Name95">
                        <dgm:if name="Name96" axis="des" func="maxDepth" op="lte" val="1">
                          <dgm:alg type="hierChild">
                            <dgm:param type="chAlign" val="l"/>
                            <dgm:param type="linDir" val="fromT"/>
                          </dgm:alg>
                        </dgm:if>
                        <dgm:else name="Name97">
                          <dgm:choose name="Name98">
                            <dgm:if name="Name99" func="var" arg="dir" op="equ" val="norm">
                              <dgm:alg type="hierChild"/>
                            </dgm:if>
                            <dgm:else name="Name100">
                              <dgm:alg type="hierChild">
                                <dgm:param type="linDir" val="fromR"/>
                              </dgm:alg>
                            </dgm:else>
                          </dgm:choose>
                        </dgm:else>
                      </dgm:choose>
                    </dgm:if>
                    <dgm:else name="Name101"/>
                  </dgm:choose>
                  <dgm:shape xmlns:r="http://schemas.openxmlformats.org/officeDocument/2006/relationships" r:blip="">
                    <dgm:adjLst/>
                  </dgm:shape>
                  <dgm:presOf/>
                  <dgm:constrLst/>
                  <dgm:ruleLst/>
                  <dgm:forEach name="Name102" ref="rep2a"/>
                </dgm:layoutNode>
                <dgm:layoutNode name="hierChild5">
                  <dgm:choose name="Name103">
                    <dgm:if name="Name104" func="var" arg="dir" op="equ" val="norm">
                      <dgm:alg type="hierChild">
                        <dgm:param type="chAlign" val="l"/>
                        <dgm:param type="linDir" val="fromL"/>
                        <dgm:param type="secChAlign" val="t"/>
                        <dgm:param type="secLinDir" val="fromT"/>
                      </dgm:alg>
                    </dgm:if>
                    <dgm:else name="Name105">
                      <dgm:alg type="hierChild">
                        <dgm:param type="chAlign" val="l"/>
                        <dgm:param type="linDir" val="fromR"/>
                        <dgm:param type="secChAlign" val="t"/>
                        <dgm:param type="secLinDir" val="fromT"/>
                      </dgm:alg>
                    </dgm:else>
                  </dgm:choose>
                  <dgm:shape xmlns:r="http://schemas.openxmlformats.org/officeDocument/2006/relationships" r:blip="">
                    <dgm:adjLst/>
                  </dgm:shape>
                  <dgm:presOf/>
                  <dgm:constrLst/>
                  <dgm:ruleLst/>
                  <dgm:forEach name="Name106" ref="rep2b"/>
                </dgm:layoutNode>
              </dgm:layoutNode>
            </dgm:forEach>
          </dgm:layoutNode>
          <dgm:layoutNode name="hierChild3">
            <dgm:choose name="Name107">
              <dgm:if name="Name108" func="var" arg="dir" op="equ" val="norm">
                <dgm:alg type="hierChild">
                  <dgm:param type="chAlign" val="l"/>
                  <dgm:param type="linDir" val="fromL"/>
                  <dgm:param type="secChAlign" val="t"/>
                  <dgm:param type="secLinDir" val="fromT"/>
                </dgm:alg>
              </dgm:if>
              <dgm:else name="Name109">
                <dgm:alg type="hierChild">
                  <dgm:param type="chAlign" val="l"/>
                  <dgm:param type="linDir" val="fromR"/>
                  <dgm:param type="secChAlign" val="t"/>
                  <dgm:param type="secLinDir" val="fromT"/>
                </dgm:alg>
              </dgm:else>
            </dgm:choose>
            <dgm:shape xmlns:r="http://schemas.openxmlformats.org/officeDocument/2006/relationships" r:blip="">
              <dgm:adjLst/>
            </dgm:shape>
            <dgm:presOf/>
            <dgm:constrLst/>
            <dgm:ruleLst/>
            <dgm:forEach name="rep2b" axis="ch" ptType="asst">
              <dgm:forEach name="Name110" axis="precedSib" ptType="parTrans" st="-1" cnt="1">
                <dgm:layoutNode name="Name111">
                  <dgm:alg type="conn">
                    <dgm:param type="connRout" val="bend"/>
                    <dgm:param type="dim" val="1D"/>
                    <dgm:param type="endSty" val="noArr"/>
                    <dgm:param type="begPts" val="bCtr"/>
                    <dgm:param type="endPts" val="midL midR"/>
                  </dgm:alg>
                  <dgm:shape xmlns:r="http://schemas.openxmlformats.org/officeDocument/2006/relationships" type="conn" r:blip="" zOrderOff="-99999">
                    <dgm:adjLst/>
                  </dgm:shape>
                  <dgm:presOf axis="self"/>
                  <dgm:constrLst>
                    <dgm:constr type="begPad"/>
                    <dgm:constr type="endPad"/>
                  </dgm:constrLst>
                  <dgm:ruleLst/>
                </dgm:layoutNode>
              </dgm:forEach>
              <dgm:layoutNode name="hierRoot3">
                <dgm:varLst>
                  <dgm:hierBranch val="init"/>
                </dgm:varLst>
                <dgm:choose name="Name112">
                  <dgm:if name="Name113" func="var" arg="hierBranch" op="equ" val="l">
                    <dgm:alg type="hierRoot">
                      <dgm:param type="hierAlign" val="tR"/>
                    </dgm:alg>
                    <dgm:shape xmlns:r="http://schemas.openxmlformats.org/officeDocument/2006/relationships" r:blip="">
                      <dgm:adjLst/>
                    </dgm:shape>
                    <dgm:presOf/>
                    <dgm:constrLst>
                      <dgm:constr type="alignOff" val="0.65"/>
                    </dgm:constrLst>
                  </dgm:if>
                  <dgm:if name="Name114" func="var" arg="hierBranch" op="equ" val="r">
                    <dgm:alg type="hierRoot">
                      <dgm:param type="hierAlign" val="tL"/>
                    </dgm:alg>
                    <dgm:shape xmlns:r="http://schemas.openxmlformats.org/officeDocument/2006/relationships" r:blip="">
                      <dgm:adjLst/>
                    </dgm:shape>
                    <dgm:presOf/>
                    <dgm:constrLst>
                      <dgm:constr type="alignOff" val="0.65"/>
                    </dgm:constrLst>
                  </dgm:if>
                  <dgm:if name="Name115" func="var" arg="hierBranch" op="equ" val="hang">
                    <dgm:alg type="hierRoot"/>
                    <dgm:shape xmlns:r="http://schemas.openxmlformats.org/officeDocument/2006/relationships" r:blip="">
                      <dgm:adjLst/>
                    </dgm:shape>
                    <dgm:presOf/>
                    <dgm:constrLst>
                      <dgm:constr type="alignOff" val="0.65"/>
                    </dgm:constrLst>
                  </dgm:if>
                  <dgm:if name="Name116" func="var" arg="hierBranch" op="equ" val="std">
                    <dgm:alg type="hierRoot"/>
                    <dgm:shape xmlns:r="http://schemas.openxmlformats.org/officeDocument/2006/relationships" r:blip="">
                      <dgm:adjLst/>
                    </dgm:shape>
                    <dgm:presOf/>
                    <dgm:constrLst>
                      <dgm:constr type="alignOff"/>
                      <dgm:constr type="bendDist" for="des" ptType="parTrans" refType="sp" fact="0.5"/>
                    </dgm:constrLst>
                  </dgm:if>
                  <dgm:if name="Name117" func="var" arg="hierBranch" op="equ" val="init">
                    <dgm:choose name="Name118">
                      <dgm:if name="Name119" axis="des" func="maxDepth" op="lte" val="1">
                        <dgm:alg type="hierRoot">
                          <dgm:param type="hierAlign" val="tL"/>
                        </dgm:alg>
                        <dgm:shape xmlns:r="http://schemas.openxmlformats.org/officeDocument/2006/relationships" r:blip="">
                          <dgm:adjLst/>
                        </dgm:shape>
                        <dgm:presOf/>
                        <dgm:constrLst>
                          <dgm:constr type="alignOff" val="0.65"/>
                        </dgm:constrLst>
                      </dgm:if>
                      <dgm:else name="Name120">
                        <dgm:alg type="hierRoot"/>
                        <dgm:shape xmlns:r="http://schemas.openxmlformats.org/officeDocument/2006/relationships" r:blip="">
                          <dgm:adjLst/>
                        </dgm:shape>
                        <dgm:presOf/>
                        <dgm:constrLst>
                          <dgm:constr type="alignOff"/>
                          <dgm:constr type="bendDist" for="des" ptType="parTrans" refType="sp" fact="0.5"/>
                        </dgm:constrLst>
                      </dgm:else>
                    </dgm:choose>
                  </dgm:if>
                  <dgm:else name="Name121"/>
                </dgm:choose>
                <dgm:ruleLst/>
                <dgm:layoutNode name="rootComposite3">
                  <dgm:alg type="composite"/>
                  <dgm:shape xmlns:r="http://schemas.openxmlformats.org/officeDocument/2006/relationships" r:blip="">
                    <dgm:adjLst/>
                  </dgm:shape>
                  <dgm:presOf axis="self" ptType="node" cnt="1"/>
                  <dgm:choose name="Name122">
                    <dgm:if name="Name123" func="var" arg="hierBranch" op="equ" val="init">
                      <dgm:constrLst>
                        <dgm:constr type="l" for="ch" forName="rootText3"/>
                        <dgm:constr type="t" for="ch" forName="rootText3"/>
                        <dgm:constr type="w" for="ch" forName="rootText3" refType="w"/>
                        <dgm:constr type="h" for="ch" forName="rootText3" refType="h"/>
                        <dgm:constr type="l" for="ch" forName="rootConnector3"/>
                        <dgm:constr type="t" for="ch" forName="rootConnector3"/>
                        <dgm:constr type="w" for="ch" forName="rootConnector3" refType="w" refFor="ch" refForName="rootText3" fact="0.2"/>
                        <dgm:constr type="h" for="ch" forName="rootConnector3" refType="h" refFor="ch" refForName="rootText3"/>
                      </dgm:constrLst>
                    </dgm:if>
                    <dgm:if name="Name124" func="var" arg="hierBranch" op="equ" val="l">
                      <dgm:constrLst>
                        <dgm:constr type="l" for="ch" forName="rootText3"/>
                        <dgm:constr type="t" for="ch" forName="rootText3"/>
                        <dgm:constr type="w" for="ch" forName="rootText3" refType="w"/>
                        <dgm:constr type="h" for="ch" forName="rootText3" refType="h"/>
                        <dgm:constr type="r" for="ch" forName="rootConnector3" refType="w"/>
                        <dgm:constr type="t" for="ch" forName="rootConnector3"/>
                        <dgm:constr type="w" for="ch" forName="rootConnector3" refType="w" refFor="ch" refForName="rootText3" fact="0.2"/>
                        <dgm:constr type="h" for="ch" forName="rootConnector3" refType="h" refFor="ch" refForName="rootText3"/>
                      </dgm:constrLst>
                    </dgm:if>
                    <dgm:if name="Name125" func="var" arg="hierBranch" op="equ" val="r">
                      <dgm:constrLst>
                        <dgm:constr type="l" for="ch" forName="rootText3"/>
                        <dgm:constr type="t" for="ch" forName="rootText3"/>
                        <dgm:constr type="w" for="ch" forName="rootText3" refType="w"/>
                        <dgm:constr type="h" for="ch" forName="rootText3" refType="h"/>
                        <dgm:constr type="l" for="ch" forName="rootConnector3"/>
                        <dgm:constr type="t" for="ch" forName="rootConnector3"/>
                        <dgm:constr type="w" for="ch" forName="rootConnector3" refType="w" refFor="ch" refForName="rootText3" fact="0.2"/>
                        <dgm:constr type="h" for="ch" forName="rootConnector3" refType="h" refFor="ch" refForName="rootText3"/>
                      </dgm:constrLst>
                    </dgm:if>
                    <dgm:else name="Name126">
                      <dgm:constrLst>
                        <dgm:constr type="l" for="ch" forName="rootText3"/>
                        <dgm:constr type="t" for="ch" forName="rootText3"/>
                        <dgm:constr type="w" for="ch" forName="rootText3" refType="w"/>
                        <dgm:constr type="h" for="ch" forName="rootText3" refType="h"/>
                        <dgm:constr type="r" for="ch" forName="rootConnector3" refType="w"/>
                        <dgm:constr type="t" for="ch" forName="rootConnector3"/>
                        <dgm:constr type="w" for="ch" forName="rootConnector3" refType="w" refFor="ch" refForName="rootText3" fact="0.2"/>
                        <dgm:constr type="h" for="ch" forName="rootConnector3" refType="h" refFor="ch" refForName="rootText3"/>
                      </dgm:constrLst>
                    </dgm:else>
                  </dgm:choose>
                  <dgm:ruleLst/>
                  <dgm:layoutNode name="rootText3">
                    <dgm:varLst>
                      <dgm:chPref val="3"/>
                    </dgm:varLst>
                    <dgm:alg type="tx"/>
                    <dgm:shape xmlns:r="http://schemas.openxmlformats.org/officeDocument/2006/relationships" type="rect" r:blip="">
                      <dgm:adjLst/>
                    </dgm:shape>
                    <dgm:presOf axis="self" ptType="node" cnt="1"/>
                    <dgm:constrLst>
                      <dgm:constr type="primFontSz" val="65"/>
                      <dgm:constr type="lMarg" refType="primFontSz" fact="0.05"/>
                      <dgm:constr type="rMarg" refType="primFontSz" fact="0.05"/>
                      <dgm:constr type="tMarg" refType="primFontSz" fact="0.05"/>
                      <dgm:constr type="bMarg" refType="primFontSz" fact="0.05"/>
                    </dgm:constrLst>
                    <dgm:ruleLst>
                      <dgm:rule type="primFontSz" val="5" fact="NaN" max="NaN"/>
                    </dgm:ruleLst>
                  </dgm:layoutNode>
                  <dgm:layoutNode name="rootConnector3" moveWith="rootText1">
                    <dgm:alg type="sp"/>
                    <dgm:shape xmlns:r="http://schemas.openxmlformats.org/officeDocument/2006/relationships" type="rect" r:blip="" hideGeom="1">
                      <dgm:adjLst/>
                    </dgm:shape>
                    <dgm:presOf axis="self" ptType="node" cnt="1"/>
                    <dgm:constrLst/>
                    <dgm:ruleLst/>
                  </dgm:layoutNode>
                </dgm:layoutNode>
                <dgm:layoutNode name="hierChild6">
                  <dgm:choose name="Name127">
                    <dgm:if name="Name128" func="var" arg="hierBranch" op="equ" val="l">
                      <dgm:alg type="hierChild">
                        <dgm:param type="chAlign" val="r"/>
                        <dgm:param type="linDir" val="fromT"/>
                      </dgm:alg>
                    </dgm:if>
                    <dgm:if name="Name129" func="var" arg="hierBranch" op="equ" val="r">
                      <dgm:alg type="hierChild">
                        <dgm:param type="chAlign" val="l"/>
                        <dgm:param type="linDir" val="fromT"/>
                      </dgm:alg>
                    </dgm:if>
                    <dgm:if name="Name130" func="var" arg="hierBranch" op="equ" val="hang">
                      <dgm:choose name="Name131">
                        <dgm:if name="Name132" func="var" arg="dir" op="equ" val="norm">
                          <dgm:alg type="hierChild">
                            <dgm:param type="chAlign" val="l"/>
                            <dgm:param type="linDir" val="fromL"/>
                            <dgm:param type="secChAlign" val="t"/>
                            <dgm:param type="secLinDir" val="fromT"/>
                          </dgm:alg>
                        </dgm:if>
                        <dgm:else name="Name133">
                          <dgm:alg type="hierChild">
                            <dgm:param type="chAlign" val="l"/>
                            <dgm:param type="linDir" val="fromR"/>
                            <dgm:param type="secChAlign" val="t"/>
                            <dgm:param type="secLinDir" val="fromT"/>
                          </dgm:alg>
                        </dgm:else>
                      </dgm:choose>
                    </dgm:if>
                    <dgm:if name="Name134" func="var" arg="hierBranch" op="equ" val="std">
                      <dgm:choose name="Name135">
                        <dgm:if name="Name136" func="var" arg="dir" op="equ" val="norm">
                          <dgm:alg type="hierChild"/>
                        </dgm:if>
                        <dgm:else name="Name137">
                          <dgm:alg type="hierChild">
                            <dgm:param type="linDir" val="fromR"/>
                          </dgm:alg>
                        </dgm:else>
                      </dgm:choose>
                    </dgm:if>
                    <dgm:if name="Name138" func="var" arg="hierBranch" op="equ" val="init">
                      <dgm:choose name="Name139">
                        <dgm:if name="Name140" axis="des" func="maxDepth" op="lte" val="1">
                          <dgm:alg type="hierChild">
                            <dgm:param type="chAlign" val="l"/>
                            <dgm:param type="linDir" val="fromT"/>
                          </dgm:alg>
                        </dgm:if>
                        <dgm:else name="Name141">
                          <dgm:alg type="hierChild"/>
                        </dgm:else>
                      </dgm:choose>
                    </dgm:if>
                    <dgm:else name="Name142"/>
                  </dgm:choose>
                  <dgm:shape xmlns:r="http://schemas.openxmlformats.org/officeDocument/2006/relationships" r:blip="">
                    <dgm:adjLst/>
                  </dgm:shape>
                  <dgm:presOf/>
                  <dgm:constrLst/>
                  <dgm:ruleLst/>
                  <dgm:forEach name="Name143" ref="rep2a"/>
                </dgm:layoutNode>
                <dgm:layoutNode name="hierChild7">
                  <dgm:choose name="Name144">
                    <dgm:if name="Name145" func="var" arg="dir" op="equ" val="norm">
                      <dgm:alg type="hierChild">
                        <dgm:param type="chAlign" val="l"/>
                        <dgm:param type="linDir" val="fromL"/>
                        <dgm:param type="secChAlign" val="t"/>
                        <dgm:param type="secLinDir" val="fromT"/>
                      </dgm:alg>
                    </dgm:if>
                    <dgm:else name="Name146">
                      <dgm:alg type="hierChild">
                        <dgm:param type="chAlign" val="l"/>
                        <dgm:param type="linDir" val="fromR"/>
                        <dgm:param type="secChAlign" val="t"/>
                        <dgm:param type="secLinDir" val="fromT"/>
                      </dgm:alg>
                    </dgm:else>
                  </dgm:choose>
                  <dgm:shape xmlns:r="http://schemas.openxmlformats.org/officeDocument/2006/relationships" r:blip="">
                    <dgm:adjLst/>
                  </dgm:shape>
                  <dgm:presOf/>
                  <dgm:constrLst/>
                  <dgm:ruleLst/>
                  <dgm:forEach name="Name147" ref="rep2b"/>
                </dgm:layoutNode>
              </dgm:layoutNode>
            </dgm:forEach>
          </dgm:layoutNode>
        </dgm:layoutNode>
      </dgm:forEach>
    </dgm:forEach>
  </dgm:layoutNode>
</dgm:layoutDef>
</file>

<file path=ppt/diagrams/layout2.xml><?xml version="1.0" encoding="utf-8"?>
<dgm:layoutDef xmlns:dgm="http://schemas.openxmlformats.org/drawingml/2006/diagram" xmlns:a="http://schemas.openxmlformats.org/drawingml/2006/main" uniqueId="urn:microsoft.com/office/officeart/2005/8/layout/orgChart1">
  <dgm:title val=""/>
  <dgm:desc val=""/>
  <dgm:catLst>
    <dgm:cat type="hierarchy" pri="1000"/>
    <dgm:cat type="convert" pri="6000"/>
  </dgm:catLst>
  <dgm:sampData>
    <dgm:dataModel>
      <dgm:ptLst>
        <dgm:pt modelId="0" type="doc"/>
        <dgm:pt modelId="1">
          <dgm:prSet phldr="1"/>
        </dgm:pt>
        <dgm:pt modelId="2" type="asst">
          <dgm:prSet phldr="1"/>
        </dgm:pt>
        <dgm:pt modelId="3">
          <dgm:prSet phldr="1"/>
        </dgm:pt>
        <dgm:pt modelId="4">
          <dgm:prSet phldr="1"/>
        </dgm:pt>
        <dgm:pt modelId="5">
          <dgm:prSet phldr="1"/>
        </dgm:pt>
      </dgm:ptLst>
      <dgm:cxnLst>
        <dgm:cxn modelId="5" srcId="0" destId="1" srcOrd="0" destOrd="0"/>
        <dgm:cxn modelId="6" srcId="1" destId="2" srcOrd="0" destOrd="0"/>
        <dgm:cxn modelId="7" srcId="1" destId="3" srcOrd="1" destOrd="0"/>
        <dgm:cxn modelId="8" srcId="1" destId="4" srcOrd="2" destOrd="0"/>
        <dgm:cxn modelId="9" srcId="1" destId="5" srcOrd="3" destOrd="0"/>
      </dgm:cxnLst>
      <dgm:bg/>
      <dgm:whole/>
    </dgm:dataModel>
  </dgm:sampData>
  <dgm:styleData>
    <dgm:dataModel>
      <dgm:ptLst>
        <dgm:pt modelId="0" type="doc"/>
        <dgm:pt modelId="1"/>
        <dgm:pt modelId="12"/>
        <dgm:pt modelId="13"/>
      </dgm:ptLst>
      <dgm:cxnLst>
        <dgm:cxn modelId="2" srcId="0" destId="1" srcOrd="0" destOrd="0"/>
        <dgm:cxn modelId="16" srcId="1" destId="12" srcOrd="1" destOrd="0"/>
        <dgm:cxn modelId="17" srcId="1" destId="13" srcOrd="2" destOrd="0"/>
      </dgm:cxnLst>
      <dgm:bg/>
      <dgm:whole/>
    </dgm:dataModel>
  </dgm:styleData>
  <dgm:clrData>
    <dgm:dataModel>
      <dgm:ptLst>
        <dgm:pt modelId="0" type="doc"/>
        <dgm:pt modelId="1"/>
        <dgm:pt modelId="11" type="asst"/>
        <dgm:pt modelId="12"/>
        <dgm:pt modelId="13"/>
        <dgm:pt modelId="14"/>
      </dgm:ptLst>
      <dgm:cxnLst>
        <dgm:cxn modelId="2" srcId="0" destId="1" srcOrd="0" destOrd="0"/>
        <dgm:cxn modelId="15" srcId="1" destId="11" srcOrd="0" destOrd="0"/>
        <dgm:cxn modelId="16" srcId="1" destId="12" srcOrd="1" destOrd="0"/>
        <dgm:cxn modelId="17" srcId="1" destId="13" srcOrd="2" destOrd="0"/>
        <dgm:cxn modelId="18" srcId="1" destId="14" srcOrd="2" destOrd="0"/>
      </dgm:cxnLst>
      <dgm:bg/>
      <dgm:whole/>
    </dgm:dataModel>
  </dgm:clrData>
  <dgm:layoutNode name="hierChild1">
    <dgm:varLst>
      <dgm:orgChart val="1"/>
      <dgm:chPref val="1"/>
      <dgm:dir/>
      <dgm:animOne val="branch"/>
      <dgm:animLvl val="lvl"/>
      <dgm:resizeHandles/>
    </dgm:varLst>
    <dgm:choose name="Name0">
      <dgm:if name="Name1" func="var" arg="dir" op="equ" val="norm">
        <dgm:alg type="hierChild">
          <dgm:param type="linDir" val="fromL"/>
        </dgm:alg>
      </dgm:if>
      <dgm:else name="Name2">
        <dgm:alg type="hierChild">
          <dgm:param type="linDir" val="fromR"/>
        </dgm:alg>
      </dgm:else>
    </dgm:choose>
    <dgm:shape xmlns:r="http://schemas.openxmlformats.org/officeDocument/2006/relationships" r:blip="">
      <dgm:adjLst/>
    </dgm:shape>
    <dgm:presOf/>
    <dgm:constrLst>
      <dgm:constr type="w" for="des" forName="rootComposite1" refType="w" fact="10"/>
      <dgm:constr type="h" for="des" forName="rootComposite1" refType="w" refFor="des" refForName="rootComposite1" fact="0.5"/>
      <dgm:constr type="w" for="des" forName="rootComposite" refType="w" fact="10"/>
      <dgm:constr type="h" for="des" forName="rootComposite" refType="w" refFor="des" refForName="rootComposite1" fact="0.5"/>
      <dgm:constr type="w" for="des" forName="rootComposite3" refType="w" fact="10"/>
      <dgm:constr type="h" for="des" forName="rootComposite3" refType="w" refFor="des" refForName="rootComposite1" fact="0.5"/>
      <dgm:constr type="primFontSz" for="des" ptType="node" op="equ"/>
      <dgm:constr type="sp" for="des" op="equ"/>
      <dgm:constr type="sp" for="des" forName="hierRoot1" refType="w" refFor="des" refForName="rootComposite1" fact="0.21"/>
      <dgm:constr type="sp" for="des" forName="hierRoot2" refType="sp" refFor="des" refForName="hierRoot1"/>
      <dgm:constr type="sp" for="des" forName="hierRoot3" refType="sp" refFor="des" refForName="hierRoot1"/>
      <dgm:constr type="sibSp" refType="w" refFor="des" refForName="rootComposite1" fact="0.21"/>
      <dgm:constr type="sibSp" for="des" forName="hierChild2" refType="sibSp"/>
      <dgm:constr type="sibSp" for="des" forName="hierChild3" refType="sibSp"/>
      <dgm:constr type="sibSp" for="des" forName="hierChild4" refType="sibSp"/>
      <dgm:constr type="sibSp" for="des" forName="hierChild5" refType="sibSp"/>
      <dgm:constr type="sibSp" for="des" forName="hierChild6" refType="sibSp"/>
      <dgm:constr type="sibSp" for="des" forName="hierChild7" refType="sibSp"/>
      <dgm:constr type="secSibSp" refType="w" refFor="des" refForName="rootComposite1" fact="0.21"/>
      <dgm:constr type="secSibSp" for="des" forName="hierChild2" refType="secSibSp"/>
      <dgm:constr type="secSibSp" for="des" forName="hierChild3" refType="secSibSp"/>
      <dgm:constr type="secSibSp" for="des" forName="hierChild4" refType="secSibSp"/>
      <dgm:constr type="secSibSp" for="des" forName="hierChild5" refType="secSibSp"/>
      <dgm:constr type="secSibSp" for="des" forName="hierChild6" refType="secSibSp"/>
      <dgm:constr type="secSibSp" for="des" forName="hierChild7" refType="secSibSp"/>
    </dgm:constrLst>
    <dgm:ruleLst/>
    <dgm:forEach name="Name3" axis="ch">
      <dgm:forEach name="Name4" axis="self" ptType="node">
        <dgm:layoutNode name="hierRoot1">
          <dgm:varLst>
            <dgm:hierBranch val="init"/>
          </dgm:varLst>
          <dgm:choose name="Name5">
            <dgm:if name="Name6" func="var" arg="hierBranch" op="equ" val="l">
              <dgm:choose name="Name7">
                <dgm:if name="Name8" axis="ch" ptType="asst" func="cnt" op="gte" val="1">
                  <dgm:alg type="hierRoot">
                    <dgm:param type="hierAlign" val="tR"/>
                  </dgm:alg>
                  <dgm:constrLst>
                    <dgm:constr type="alignOff" val="0.65"/>
                  </dgm:constrLst>
                </dgm:if>
                <dgm:else name="Name9">
                  <dgm:alg type="hierRoot">
                    <dgm:param type="hierAlign" val="tR"/>
                  </dgm:alg>
                  <dgm:constrLst>
                    <dgm:constr type="alignOff" val="0.25"/>
                  </dgm:constrLst>
                </dgm:else>
              </dgm:choose>
            </dgm:if>
            <dgm:if name="Name10" func="var" arg="hierBranch" op="equ" val="r">
              <dgm:choose name="Name11">
                <dgm:if name="Name12" axis="ch" ptType="asst" func="cnt" op="gte" val="1">
                  <dgm:alg type="hierRoot">
                    <dgm:param type="hierAlign" val="tL"/>
                  </dgm:alg>
                  <dgm:constrLst>
                    <dgm:constr type="alignOff" val="0.65"/>
                  </dgm:constrLst>
                </dgm:if>
                <dgm:else name="Name13">
                  <dgm:alg type="hierRoot">
                    <dgm:param type="hierAlign" val="tL"/>
                  </dgm:alg>
                  <dgm:constrLst>
                    <dgm:constr type="alignOff" val="0.25"/>
                  </dgm:constrLst>
                </dgm:else>
              </dgm:choose>
            </dgm:if>
            <dgm:if name="Name14" func="var" arg="hierBranch" op="equ" val="hang">
              <dgm:alg type="hierRoot"/>
              <dgm:constrLst>
                <dgm:constr type="alignOff" val="0.65"/>
              </dgm:constrLst>
            </dgm:if>
            <dgm:else name="Name15">
              <dgm:alg type="hierRoot"/>
              <dgm:constrLst>
                <dgm:constr type="alignOff"/>
                <dgm:constr type="bendDist" for="des" ptType="parTrans" refType="sp" fact="0.5"/>
              </dgm:constrLst>
            </dgm:else>
          </dgm:choose>
          <dgm:shape xmlns:r="http://schemas.openxmlformats.org/officeDocument/2006/relationships" r:blip="">
            <dgm:adjLst/>
          </dgm:shape>
          <dgm:presOf/>
          <dgm:ruleLst/>
          <dgm:layoutNode name="rootComposite1">
            <dgm:alg type="composite"/>
            <dgm:shape xmlns:r="http://schemas.openxmlformats.org/officeDocument/2006/relationships" r:blip="">
              <dgm:adjLst/>
            </dgm:shape>
            <dgm:presOf axis="self" ptType="node" cnt="1"/>
            <dgm:choose name="Name16">
              <dgm:if name="Name17" func="var" arg="hierBranch" op="equ" val="init">
                <dgm:constrLst>
                  <dgm:constr type="l" for="ch" forName="rootText1"/>
                  <dgm:constr type="t" for="ch" forName="rootText1"/>
                  <dgm:constr type="w" for="ch" forName="rootText1" refType="w"/>
                  <dgm:constr type="h" for="ch" forName="rootText1" refType="h"/>
                  <dgm:constr type="l" for="ch" forName="rootConnector1"/>
                  <dgm:constr type="t" for="ch" forName="rootConnector1"/>
                  <dgm:constr type="w" for="ch" forName="rootConnector1" refType="w" refFor="ch" refForName="rootText1" fact="0.2"/>
                  <dgm:constr type="h" for="ch" forName="rootConnector1" refType="h" refFor="ch" refForName="rootText1"/>
                </dgm:constrLst>
              </dgm:if>
              <dgm:if name="Name18" func="var" arg="hierBranch" op="equ" val="l">
                <dgm:constrLst>
                  <dgm:constr type="l" for="ch" forName="rootText1"/>
                  <dgm:constr type="t" for="ch" forName="rootText1"/>
                  <dgm:constr type="w" for="ch" forName="rootText1" refType="w"/>
                  <dgm:constr type="h" for="ch" forName="rootText1" refType="h"/>
                  <dgm:constr type="r" for="ch" forName="rootConnector1" refType="w"/>
                  <dgm:constr type="t" for="ch" forName="rootConnector1"/>
                  <dgm:constr type="w" for="ch" forName="rootConnector1" refType="w" refFor="ch" refForName="rootText1" fact="0.2"/>
                  <dgm:constr type="h" for="ch" forName="rootConnector1" refType="h" refFor="ch" refForName="rootText1"/>
                </dgm:constrLst>
              </dgm:if>
              <dgm:if name="Name19" func="var" arg="hierBranch" op="equ" val="r">
                <dgm:constrLst>
                  <dgm:constr type="l" for="ch" forName="rootText1"/>
                  <dgm:constr type="t" for="ch" forName="rootText1"/>
                  <dgm:constr type="w" for="ch" forName="rootText1" refType="w"/>
                  <dgm:constr type="h" for="ch" forName="rootText1" refType="h"/>
                  <dgm:constr type="l" for="ch" forName="rootConnector1"/>
                  <dgm:constr type="t" for="ch" forName="rootConnector1"/>
                  <dgm:constr type="w" for="ch" forName="rootConnector1" refType="w" refFor="ch" refForName="rootText1" fact="0.2"/>
                  <dgm:constr type="h" for="ch" forName="rootConnector1" refType="h" refFor="ch" refForName="rootText1"/>
                </dgm:constrLst>
              </dgm:if>
              <dgm:else name="Name20">
                <dgm:constrLst>
                  <dgm:constr type="l" for="ch" forName="rootText1"/>
                  <dgm:constr type="t" for="ch" forName="rootText1"/>
                  <dgm:constr type="w" for="ch" forName="rootText1" refType="w"/>
                  <dgm:constr type="h" for="ch" forName="rootText1" refType="h"/>
                  <dgm:constr type="r" for="ch" forName="rootConnector1" refType="w"/>
                  <dgm:constr type="t" for="ch" forName="rootConnector1"/>
                  <dgm:constr type="w" for="ch" forName="rootConnector1" refType="w" refFor="ch" refForName="rootText1" fact="0.2"/>
                  <dgm:constr type="h" for="ch" forName="rootConnector1" refType="h" refFor="ch" refForName="rootText1"/>
                </dgm:constrLst>
              </dgm:else>
            </dgm:choose>
            <dgm:ruleLst/>
            <dgm:layoutNode name="rootText1" styleLbl="node0">
              <dgm:varLst>
                <dgm:chPref val="3"/>
              </dgm:varLst>
              <dgm:alg type="tx"/>
              <dgm:shape xmlns:r="http://schemas.openxmlformats.org/officeDocument/2006/relationships" type="rect" r:blip="">
                <dgm:adjLst/>
              </dgm:shape>
              <dgm:presOf axis="self" ptType="node" cnt="1"/>
              <dgm:constrLst>
                <dgm:constr type="primFontSz" val="65"/>
                <dgm:constr type="lMarg" refType="primFontSz" fact="0.05"/>
                <dgm:constr type="rMarg" refType="primFontSz" fact="0.05"/>
                <dgm:constr type="tMarg" refType="primFontSz" fact="0.05"/>
                <dgm:constr type="bMarg" refType="primFontSz" fact="0.05"/>
              </dgm:constrLst>
              <dgm:ruleLst>
                <dgm:rule type="primFontSz" val="5" fact="NaN" max="NaN"/>
              </dgm:ruleLst>
            </dgm:layoutNode>
            <dgm:layoutNode name="rootConnector1" moveWith="rootText1">
              <dgm:alg type="sp"/>
              <dgm:shape xmlns:r="http://schemas.openxmlformats.org/officeDocument/2006/relationships" type="rect" r:blip="" hideGeom="1">
                <dgm:adjLst/>
              </dgm:shape>
              <dgm:presOf axis="self" ptType="node" cnt="1"/>
              <dgm:constrLst/>
              <dgm:ruleLst/>
            </dgm:layoutNode>
          </dgm:layoutNode>
          <dgm:layoutNode name="hierChild2">
            <dgm:choose name="Name21">
              <dgm:if name="Name22" func="var" arg="hierBranch" op="equ" val="l">
                <dgm:alg type="hierChild">
                  <dgm:param type="chAlign" val="r"/>
                  <dgm:param type="linDir" val="fromT"/>
                </dgm:alg>
              </dgm:if>
              <dgm:if name="Name23" func="var" arg="hierBranch" op="equ" val="r">
                <dgm:alg type="hierChild">
                  <dgm:param type="chAlign" val="l"/>
                  <dgm:param type="linDir" val="fromT"/>
                </dgm:alg>
              </dgm:if>
              <dgm:if name="Name24" func="var" arg="hierBranch" op="equ" val="hang">
                <dgm:choose name="Name25">
                  <dgm:if name="Name26" func="var" arg="dir" op="equ" val="norm">
                    <dgm:alg type="hierChild">
                      <dgm:param type="chAlign" val="l"/>
                      <dgm:param type="linDir" val="fromL"/>
                      <dgm:param type="secChAlign" val="t"/>
                      <dgm:param type="secLinDir" val="fromT"/>
                    </dgm:alg>
                  </dgm:if>
                  <dgm:else name="Name27">
                    <dgm:alg type="hierChild">
                      <dgm:param type="chAlign" val="l"/>
                      <dgm:param type="linDir" val="fromR"/>
                      <dgm:param type="secChAlign" val="t"/>
                      <dgm:param type="secLinDir" val="fromT"/>
                    </dgm:alg>
                  </dgm:else>
                </dgm:choose>
              </dgm:if>
              <dgm:else name="Name28">
                <dgm:choose name="Name29">
                  <dgm:if name="Name30" func="var" arg="dir" op="equ" val="norm">
                    <dgm:alg type="hierChild"/>
                  </dgm:if>
                  <dgm:else name="Name31">
                    <dgm:alg type="hierChild">
                      <dgm:param type="linDir" val="fromR"/>
                    </dgm:alg>
                  </dgm:else>
                </dgm:choose>
              </dgm:else>
            </dgm:choose>
            <dgm:shape xmlns:r="http://schemas.openxmlformats.org/officeDocument/2006/relationships" r:blip="">
              <dgm:adjLst/>
            </dgm:shape>
            <dgm:presOf/>
            <dgm:constrLst/>
            <dgm:ruleLst/>
            <dgm:forEach name="rep2a" axis="ch" ptType="nonAsst">
              <dgm:forEach name="Name32" axis="precedSib" ptType="parTrans" st="-1" cnt="1">
                <dgm:choose name="Name33">
                  <dgm:if name="Name34" func="var" arg="hierBranch" op="equ" val="std">
                    <dgm:layoutNode name="Name35">
                      <dgm:alg type="conn">
                        <dgm:param type="connRout" val="bend"/>
                        <dgm:param type="dim" val="1D"/>
                        <dgm:param type="endSty" val="noArr"/>
                        <dgm:param type="begPts" val="bCtr"/>
                        <dgm:param type="endPts" val="tCtr"/>
                        <dgm:param type="bendPt" val="end"/>
                      </dgm:alg>
                      <dgm:shape xmlns:r="http://schemas.openxmlformats.org/officeDocument/2006/relationships" type="conn" r:blip="" zOrderOff="-99999">
                        <dgm:adjLst/>
                      </dgm:shape>
                      <dgm:presOf axis="self"/>
                      <dgm:constrLst>
                        <dgm:constr type="begPad"/>
                        <dgm:constr type="endPad"/>
                      </dgm:constrLst>
                      <dgm:ruleLst/>
                    </dgm:layoutNode>
                  </dgm:if>
                  <dgm:if name="Name36" func="var" arg="hierBranch" op="equ" val="init">
                    <dgm:layoutNode name="Name37">
                      <dgm:choose name="Name38">
                        <dgm:if name="Name39" axis="self" func="depth" op="lte" val="2">
                          <dgm:alg type="conn">
                            <dgm:param type="connRout" val="bend"/>
                            <dgm:param type="dim" val="1D"/>
                            <dgm:param type="endSty" val="noArr"/>
                            <dgm:param type="begPts" val="bCtr"/>
                            <dgm:param type="endPts" val="tCtr"/>
                            <dgm:param type="bendPt" val="end"/>
                          </dgm:alg>
                        </dgm:if>
                        <dgm:else name="Name40">
                          <dgm:choose name="Name41">
                            <dgm:if name="Name42" axis="par des" func="maxDepth" op="lte" val="1">
                              <dgm:choose name="Name43">
                                <dgm:if name="Name44" axis="par ch" ptType="node asst" func="cnt" op="gte" val="1">
                                  <dgm:alg type="conn">
                                    <dgm:param type="connRout" val="bend"/>
                                    <dgm:param type="dim" val="1D"/>
                                    <dgm:param type="endSty" val="noArr"/>
                                    <dgm:param type="begPts" val="bCtr"/>
                                    <dgm:param type="endPts" val="midL midR"/>
                                  </dgm:alg>
                                </dgm:if>
                                <dgm:else name="Name45">
                                  <dgm:alg type="conn">
                                    <dgm:param type="connRout" val="bend"/>
                                    <dgm:param type="dim" val="1D"/>
                                    <dgm:param type="endSty" val="noArr"/>
                                    <dgm:param type="begPts" val="bCtr"/>
                                    <dgm:param type="endPts" val="midL midR"/>
                                    <dgm:param type="srcNode" val="rootConnector"/>
                                  </dgm:alg>
                                </dgm:else>
                              </dgm:choose>
                            </dgm:if>
                            <dgm:else name="Name46">
                              <dgm:alg type="conn">
                                <dgm:param type="connRout" val="bend"/>
                                <dgm:param type="dim" val="1D"/>
                                <dgm:param type="endSty" val="noArr"/>
                                <dgm:param type="begPts" val="bCtr"/>
                                <dgm:param type="endPts" val="tCtr"/>
                                <dgm:param type="bendPt" val="end"/>
                              </dgm:alg>
                            </dgm:else>
                          </dgm:choose>
                        </dgm:else>
                      </dgm:choose>
                      <dgm:shape xmlns:r="http://schemas.openxmlformats.org/officeDocument/2006/relationships" type="conn" r:blip="" zOrderOff="-99999">
                        <dgm:adjLst/>
                      </dgm:shape>
                      <dgm:presOf axis="self"/>
                      <dgm:constrLst>
                        <dgm:constr type="begPad"/>
                        <dgm:constr type="endPad"/>
                      </dgm:constrLst>
                      <dgm:ruleLst/>
                    </dgm:layoutNode>
                  </dgm:if>
                  <dgm:if name="Name47" func="var" arg="hierBranch" op="equ" val="hang">
                    <dgm:layoutNode name="Name48">
                      <dgm:alg type="conn">
                        <dgm:param type="connRout" val="bend"/>
                        <dgm:param type="dim" val="1D"/>
                        <dgm:param type="endSty" val="noArr"/>
                        <dgm:param type="begPts" val="bCtr"/>
                        <dgm:param type="endPts" val="midL midR"/>
                      </dgm:alg>
                      <dgm:shape xmlns:r="http://schemas.openxmlformats.org/officeDocument/2006/relationships" type="conn" r:blip="" zOrderOff="-99999">
                        <dgm:adjLst/>
                      </dgm:shape>
                      <dgm:presOf axis="self"/>
                      <dgm:constrLst>
                        <dgm:constr type="begPad"/>
                        <dgm:constr type="endPad"/>
                      </dgm:constrLst>
                      <dgm:ruleLst/>
                    </dgm:layoutNode>
                  </dgm:if>
                  <dgm:else name="Name49">
                    <dgm:layoutNode name="Name50">
                      <dgm:choose name="Name51">
                        <dgm:if name="Name52" axis="self" func="depth" op="lte" val="2">
                          <dgm:choose name="Name53">
                            <dgm:if name="Name54" axis="par ch" ptType="node asst" func="cnt" op="gte" val="1">
                              <dgm:alg type="conn">
                                <dgm:param type="connRout" val="bend"/>
                                <dgm:param type="dim" val="1D"/>
                                <dgm:param type="endSty" val="noArr"/>
                                <dgm:param type="begPts" val="bCtr"/>
                                <dgm:param type="endPts" val="midL midR"/>
                              </dgm:alg>
                            </dgm:if>
                            <dgm:else name="Name55">
                              <dgm:alg type="conn">
                                <dgm:param type="connRout" val="bend"/>
                                <dgm:param type="dim" val="1D"/>
                                <dgm:param type="endSty" val="noArr"/>
                                <dgm:param type="begPts" val="bCtr"/>
                                <dgm:param type="endPts" val="midL midR"/>
                                <dgm:param type="srcNode" val="rootConnector1"/>
                              </dgm:alg>
                            </dgm:else>
                          </dgm:choose>
                        </dgm:if>
                        <dgm:else name="Name56">
                          <dgm:choose name="Name57">
                            <dgm:if name="Name58" axis="par ch" ptType="node asst" func="cnt" op="gte" val="1">
                              <dgm:alg type="conn">
                                <dgm:param type="connRout" val="bend"/>
                                <dgm:param type="dim" val="1D"/>
                                <dgm:param type="endSty" val="noArr"/>
                                <dgm:param type="begPts" val="bCtr"/>
                                <dgm:param type="endPts" val="midL midR"/>
                              </dgm:alg>
                            </dgm:if>
                            <dgm:else name="Name59">
                              <dgm:alg type="conn">
                                <dgm:param type="connRout" val="bend"/>
                                <dgm:param type="dim" val="1D"/>
                                <dgm:param type="endSty" val="noArr"/>
                                <dgm:param type="begPts" val="bCtr"/>
                                <dgm:param type="endPts" val="midL midR"/>
                                <dgm:param type="srcNode" val="rootConnector"/>
                              </dgm:alg>
                            </dgm:else>
                          </dgm:choose>
                        </dgm:else>
                      </dgm:choose>
                      <dgm:shape xmlns:r="http://schemas.openxmlformats.org/officeDocument/2006/relationships" type="conn" r:blip="" zOrderOff="-99999">
                        <dgm:adjLst/>
                      </dgm:shape>
                      <dgm:presOf axis="self"/>
                      <dgm:constrLst>
                        <dgm:constr type="begPad"/>
                        <dgm:constr type="endPad"/>
                      </dgm:constrLst>
                      <dgm:ruleLst/>
                    </dgm:layoutNode>
                  </dgm:else>
                </dgm:choose>
              </dgm:forEach>
              <dgm:layoutNode name="hierRoot2">
                <dgm:varLst>
                  <dgm:hierBranch val="init"/>
                </dgm:varLst>
                <dgm:choose name="Name60">
                  <dgm:if name="Name61" func="var" arg="hierBranch" op="equ" val="l">
                    <dgm:choose name="Name62">
                      <dgm:if name="Name63" axis="ch" ptType="asst" func="cnt" op="gte" val="1">
                        <dgm:alg type="hierRoot">
                          <dgm:param type="hierAlign" val="tR"/>
                        </dgm:alg>
                        <dgm:shape xmlns:r="http://schemas.openxmlformats.org/officeDocument/2006/relationships" r:blip="">
                          <dgm:adjLst/>
                        </dgm:shape>
                        <dgm:presOf/>
                        <dgm:constrLst>
                          <dgm:constr type="alignOff" val="0.65"/>
                        </dgm:constrLst>
                      </dgm:if>
                      <dgm:else name="Name64">
                        <dgm:alg type="hierRoot">
                          <dgm:param type="hierAlign" val="tR"/>
                        </dgm:alg>
                        <dgm:shape xmlns:r="http://schemas.openxmlformats.org/officeDocument/2006/relationships" r:blip="">
                          <dgm:adjLst/>
                        </dgm:shape>
                        <dgm:presOf/>
                        <dgm:constrLst>
                          <dgm:constr type="alignOff" val="0.25"/>
                        </dgm:constrLst>
                      </dgm:else>
                    </dgm:choose>
                  </dgm:if>
                  <dgm:if name="Name65" func="var" arg="hierBranch" op="equ" val="r">
                    <dgm:choose name="Name66">
                      <dgm:if name="Name67" axis="ch" ptType="asst" func="cnt" op="gte" val="1">
                        <dgm:alg type="hierRoot">
                          <dgm:param type="hierAlign" val="tL"/>
                        </dgm:alg>
                        <dgm:shape xmlns:r="http://schemas.openxmlformats.org/officeDocument/2006/relationships" r:blip="">
                          <dgm:adjLst/>
                        </dgm:shape>
                        <dgm:presOf/>
                        <dgm:constrLst>
                          <dgm:constr type="alignOff" val="0.65"/>
                        </dgm:constrLst>
                      </dgm:if>
                      <dgm:else name="Name68">
                        <dgm:alg type="hierRoot">
                          <dgm:param type="hierAlign" val="tL"/>
                        </dgm:alg>
                        <dgm:shape xmlns:r="http://schemas.openxmlformats.org/officeDocument/2006/relationships" r:blip="">
                          <dgm:adjLst/>
                        </dgm:shape>
                        <dgm:presOf/>
                        <dgm:constrLst>
                          <dgm:constr type="alignOff" val="0.25"/>
                        </dgm:constrLst>
                      </dgm:else>
                    </dgm:choose>
                  </dgm:if>
                  <dgm:if name="Name69" func="var" arg="hierBranch" op="equ" val="std">
                    <dgm:alg type="hierRoot"/>
                    <dgm:shape xmlns:r="http://schemas.openxmlformats.org/officeDocument/2006/relationships" r:blip="">
                      <dgm:adjLst/>
                    </dgm:shape>
                    <dgm:presOf/>
                    <dgm:constrLst>
                      <dgm:constr type="alignOff"/>
                      <dgm:constr type="bendDist" for="des" ptType="parTrans" refType="sp" fact="0.5"/>
                    </dgm:constrLst>
                  </dgm:if>
                  <dgm:if name="Name70" func="var" arg="hierBranch" op="equ" val="init">
                    <dgm:choose name="Name71">
                      <dgm:if name="Name72" axis="des" func="maxDepth" op="lte" val="1">
                        <dgm:choose name="Name73">
                          <dgm:if name="Name74" axis="ch" ptType="asst" func="cnt" op="gte" val="1">
                            <dgm:alg type="hierRoot">
                              <dgm:param type="hierAlign" val="tL"/>
                            </dgm:alg>
                            <dgm:shape xmlns:r="http://schemas.openxmlformats.org/officeDocument/2006/relationships" r:blip="">
                              <dgm:adjLst/>
                            </dgm:shape>
                            <dgm:presOf/>
                            <dgm:constrLst>
                              <dgm:constr type="alignOff" val="0.65"/>
                            </dgm:constrLst>
                          </dgm:if>
                          <dgm:else name="Name75">
                            <dgm:alg type="hierRoot">
                              <dgm:param type="hierAlign" val="tL"/>
                            </dgm:alg>
                            <dgm:shape xmlns:r="http://schemas.openxmlformats.org/officeDocument/2006/relationships" r:blip="">
                              <dgm:adjLst/>
                            </dgm:shape>
                            <dgm:presOf/>
                            <dgm:constrLst>
                              <dgm:constr type="alignOff" val="0.25"/>
                            </dgm:constrLst>
                          </dgm:else>
                        </dgm:choose>
                      </dgm:if>
                      <dgm:else name="Name76">
                        <dgm:alg type="hierRoot"/>
                        <dgm:shape xmlns:r="http://schemas.openxmlformats.org/officeDocument/2006/relationships" r:blip="">
                          <dgm:adjLst/>
                        </dgm:shape>
                        <dgm:presOf/>
                        <dgm:constrLst>
                          <dgm:constr type="alignOff"/>
                          <dgm:constr type="bendDist" for="des" ptType="parTrans" refType="sp" fact="0.5"/>
                        </dgm:constrLst>
                      </dgm:else>
                    </dgm:choose>
                  </dgm:if>
                  <dgm:else name="Name77">
                    <dgm:alg type="hierRoot"/>
                    <dgm:shape xmlns:r="http://schemas.openxmlformats.org/officeDocument/2006/relationships" r:blip="">
                      <dgm:adjLst/>
                    </dgm:shape>
                    <dgm:presOf/>
                    <dgm:constrLst>
                      <dgm:constr type="alignOff" val="0.65"/>
                    </dgm:constrLst>
                  </dgm:else>
                </dgm:choose>
                <dgm:ruleLst/>
                <dgm:layoutNode name="rootComposite">
                  <dgm:alg type="composite"/>
                  <dgm:shape xmlns:r="http://schemas.openxmlformats.org/officeDocument/2006/relationships" r:blip="">
                    <dgm:adjLst/>
                  </dgm:shape>
                  <dgm:presOf axis="self" ptType="node" cnt="1"/>
                  <dgm:choose name="Name78">
                    <dgm:if name="Name79" func="var" arg="hierBranch" op="equ" val="init">
                      <dgm:constrLst>
                        <dgm:constr type="l" for="ch" forName="rootText"/>
                        <dgm:constr type="t" for="ch" forName="rootText"/>
                        <dgm:constr type="w" for="ch" forName="rootText" refType="w"/>
                        <dgm:constr type="h" for="ch" forName="rootText" refType="h"/>
                        <dgm:constr type="l" for="ch" forName="rootConnector"/>
                        <dgm:constr type="t" for="ch" forName="rootConnector"/>
                        <dgm:constr type="w" for="ch" forName="rootConnector" refType="w" refFor="ch" refForName="rootText" fact="0.2"/>
                        <dgm:constr type="h" for="ch" forName="rootConnector" refType="h" refFor="ch" refForName="rootText"/>
                      </dgm:constrLst>
                    </dgm:if>
                    <dgm:if name="Name80" func="var" arg="hierBranch" op="equ" val="l">
                      <dgm:constrLst>
                        <dgm:constr type="l" for="ch" forName="rootText"/>
                        <dgm:constr type="t" for="ch" forName="rootText"/>
                        <dgm:constr type="w" for="ch" forName="rootText" refType="w"/>
                        <dgm:constr type="h" for="ch" forName="rootText" refType="h"/>
                        <dgm:constr type="r" for="ch" forName="rootConnector" refType="w"/>
                        <dgm:constr type="t" for="ch" forName="rootConnector"/>
                        <dgm:constr type="w" for="ch" forName="rootConnector" refType="w" refFor="ch" refForName="rootText" fact="0.2"/>
                        <dgm:constr type="h" for="ch" forName="rootConnector" refType="h" refFor="ch" refForName="rootText"/>
                      </dgm:constrLst>
                    </dgm:if>
                    <dgm:if name="Name81" func="var" arg="hierBranch" op="equ" val="r">
                      <dgm:constrLst>
                        <dgm:constr type="l" for="ch" forName="rootText"/>
                        <dgm:constr type="t" for="ch" forName="rootText"/>
                        <dgm:constr type="w" for="ch" forName="rootText" refType="w"/>
                        <dgm:constr type="h" for="ch" forName="rootText" refType="h"/>
                        <dgm:constr type="l" for="ch" forName="rootConnector"/>
                        <dgm:constr type="t" for="ch" forName="rootConnector"/>
                        <dgm:constr type="w" for="ch" forName="rootConnector" refType="w" refFor="ch" refForName="rootText" fact="0.2"/>
                        <dgm:constr type="h" for="ch" forName="rootConnector" refType="h" refFor="ch" refForName="rootText"/>
                      </dgm:constrLst>
                    </dgm:if>
                    <dgm:else name="Name82">
                      <dgm:constrLst>
                        <dgm:constr type="l" for="ch" forName="rootText"/>
                        <dgm:constr type="t" for="ch" forName="rootText"/>
                        <dgm:constr type="w" for="ch" forName="rootText" refType="w"/>
                        <dgm:constr type="h" for="ch" forName="rootText" refType="h"/>
                        <dgm:constr type="r" for="ch" forName="rootConnector" refType="w"/>
                        <dgm:constr type="t" for="ch" forName="rootConnector"/>
                        <dgm:constr type="w" for="ch" forName="rootConnector" refType="w" refFor="ch" refForName="rootText" fact="0.2"/>
                        <dgm:constr type="h" for="ch" forName="rootConnector" refType="h" refFor="ch" refForName="rootText"/>
                      </dgm:constrLst>
                    </dgm:else>
                  </dgm:choose>
                  <dgm:ruleLst/>
                  <dgm:layoutNode name="rootText">
                    <dgm:varLst>
                      <dgm:chPref val="3"/>
                    </dgm:varLst>
                    <dgm:alg type="tx"/>
                    <dgm:shape xmlns:r="http://schemas.openxmlformats.org/officeDocument/2006/relationships" type="rect" r:blip="">
                      <dgm:adjLst/>
                    </dgm:shape>
                    <dgm:presOf axis="self" ptType="node" cnt="1"/>
                    <dgm:constrLst>
                      <dgm:constr type="primFontSz" val="65"/>
                      <dgm:constr type="lMarg" refType="primFontSz" fact="0.05"/>
                      <dgm:constr type="rMarg" refType="primFontSz" fact="0.05"/>
                      <dgm:constr type="tMarg" refType="primFontSz" fact="0.05"/>
                      <dgm:constr type="bMarg" refType="primFontSz" fact="0.05"/>
                    </dgm:constrLst>
                    <dgm:ruleLst>
                      <dgm:rule type="primFontSz" val="5" fact="NaN" max="NaN"/>
                    </dgm:ruleLst>
                  </dgm:layoutNode>
                  <dgm:layoutNode name="rootConnector" moveWith="rootText">
                    <dgm:alg type="sp"/>
                    <dgm:shape xmlns:r="http://schemas.openxmlformats.org/officeDocument/2006/relationships" type="rect" r:blip="" hideGeom="1">
                      <dgm:adjLst/>
                    </dgm:shape>
                    <dgm:presOf axis="self" ptType="node" cnt="1"/>
                    <dgm:constrLst/>
                    <dgm:ruleLst/>
                  </dgm:layoutNode>
                </dgm:layoutNode>
                <dgm:layoutNode name="hierChild4">
                  <dgm:choose name="Name83">
                    <dgm:if name="Name84" func="var" arg="hierBranch" op="equ" val="l">
                      <dgm:alg type="hierChild">
                        <dgm:param type="chAlign" val="r"/>
                        <dgm:param type="linDir" val="fromT"/>
                      </dgm:alg>
                    </dgm:if>
                    <dgm:if name="Name85" func="var" arg="hierBranch" op="equ" val="r">
                      <dgm:alg type="hierChild">
                        <dgm:param type="chAlign" val="l"/>
                        <dgm:param type="linDir" val="fromT"/>
                      </dgm:alg>
                    </dgm:if>
                    <dgm:if name="Name86" func="var" arg="hierBranch" op="equ" val="hang">
                      <dgm:choose name="Name87">
                        <dgm:if name="Name88" func="var" arg="dir" op="equ" val="norm">
                          <dgm:alg type="hierChild">
                            <dgm:param type="chAlign" val="l"/>
                            <dgm:param type="linDir" val="fromL"/>
                            <dgm:param type="secChAlign" val="t"/>
                            <dgm:param type="secLinDir" val="fromT"/>
                          </dgm:alg>
                        </dgm:if>
                        <dgm:else name="Name89">
                          <dgm:alg type="hierChild">
                            <dgm:param type="chAlign" val="l"/>
                            <dgm:param type="linDir" val="fromR"/>
                            <dgm:param type="secChAlign" val="t"/>
                            <dgm:param type="secLinDir" val="fromT"/>
                          </dgm:alg>
                        </dgm:else>
                      </dgm:choose>
                    </dgm:if>
                    <dgm:if name="Name90" func="var" arg="hierBranch" op="equ" val="std">
                      <dgm:choose name="Name91">
                        <dgm:if name="Name92" func="var" arg="dir" op="equ" val="norm">
                          <dgm:alg type="hierChild"/>
                        </dgm:if>
                        <dgm:else name="Name93">
                          <dgm:alg type="hierChild">
                            <dgm:param type="linDir" val="fromR"/>
                          </dgm:alg>
                        </dgm:else>
                      </dgm:choose>
                    </dgm:if>
                    <dgm:if name="Name94" func="var" arg="hierBranch" op="equ" val="init">
                      <dgm:choose name="Name95">
                        <dgm:if name="Name96" axis="des" func="maxDepth" op="lte" val="1">
                          <dgm:alg type="hierChild">
                            <dgm:param type="chAlign" val="l"/>
                            <dgm:param type="linDir" val="fromT"/>
                          </dgm:alg>
                        </dgm:if>
                        <dgm:else name="Name97">
                          <dgm:choose name="Name98">
                            <dgm:if name="Name99" func="var" arg="dir" op="equ" val="norm">
                              <dgm:alg type="hierChild"/>
                            </dgm:if>
                            <dgm:else name="Name100">
                              <dgm:alg type="hierChild">
                                <dgm:param type="linDir" val="fromR"/>
                              </dgm:alg>
                            </dgm:else>
                          </dgm:choose>
                        </dgm:else>
                      </dgm:choose>
                    </dgm:if>
                    <dgm:else name="Name101"/>
                  </dgm:choose>
                  <dgm:shape xmlns:r="http://schemas.openxmlformats.org/officeDocument/2006/relationships" r:blip="">
                    <dgm:adjLst/>
                  </dgm:shape>
                  <dgm:presOf/>
                  <dgm:constrLst/>
                  <dgm:ruleLst/>
                  <dgm:forEach name="Name102" ref="rep2a"/>
                </dgm:layoutNode>
                <dgm:layoutNode name="hierChild5">
                  <dgm:choose name="Name103">
                    <dgm:if name="Name104" func="var" arg="dir" op="equ" val="norm">
                      <dgm:alg type="hierChild">
                        <dgm:param type="chAlign" val="l"/>
                        <dgm:param type="linDir" val="fromL"/>
                        <dgm:param type="secChAlign" val="t"/>
                        <dgm:param type="secLinDir" val="fromT"/>
                      </dgm:alg>
                    </dgm:if>
                    <dgm:else name="Name105">
                      <dgm:alg type="hierChild">
                        <dgm:param type="chAlign" val="l"/>
                        <dgm:param type="linDir" val="fromR"/>
                        <dgm:param type="secChAlign" val="t"/>
                        <dgm:param type="secLinDir" val="fromT"/>
                      </dgm:alg>
                    </dgm:else>
                  </dgm:choose>
                  <dgm:shape xmlns:r="http://schemas.openxmlformats.org/officeDocument/2006/relationships" r:blip="">
                    <dgm:adjLst/>
                  </dgm:shape>
                  <dgm:presOf/>
                  <dgm:constrLst/>
                  <dgm:ruleLst/>
                  <dgm:forEach name="Name106" ref="rep2b"/>
                </dgm:layoutNode>
              </dgm:layoutNode>
            </dgm:forEach>
          </dgm:layoutNode>
          <dgm:layoutNode name="hierChild3">
            <dgm:choose name="Name107">
              <dgm:if name="Name108" func="var" arg="dir" op="equ" val="norm">
                <dgm:alg type="hierChild">
                  <dgm:param type="chAlign" val="l"/>
                  <dgm:param type="linDir" val="fromL"/>
                  <dgm:param type="secChAlign" val="t"/>
                  <dgm:param type="secLinDir" val="fromT"/>
                </dgm:alg>
              </dgm:if>
              <dgm:else name="Name109">
                <dgm:alg type="hierChild">
                  <dgm:param type="chAlign" val="l"/>
                  <dgm:param type="linDir" val="fromR"/>
                  <dgm:param type="secChAlign" val="t"/>
                  <dgm:param type="secLinDir" val="fromT"/>
                </dgm:alg>
              </dgm:else>
            </dgm:choose>
            <dgm:shape xmlns:r="http://schemas.openxmlformats.org/officeDocument/2006/relationships" r:blip="">
              <dgm:adjLst/>
            </dgm:shape>
            <dgm:presOf/>
            <dgm:constrLst/>
            <dgm:ruleLst/>
            <dgm:forEach name="rep2b" axis="ch" ptType="asst">
              <dgm:forEach name="Name110" axis="precedSib" ptType="parTrans" st="-1" cnt="1">
                <dgm:layoutNode name="Name111">
                  <dgm:alg type="conn">
                    <dgm:param type="connRout" val="bend"/>
                    <dgm:param type="dim" val="1D"/>
                    <dgm:param type="endSty" val="noArr"/>
                    <dgm:param type="begPts" val="bCtr"/>
                    <dgm:param type="endPts" val="midL midR"/>
                  </dgm:alg>
                  <dgm:shape xmlns:r="http://schemas.openxmlformats.org/officeDocument/2006/relationships" type="conn" r:blip="" zOrderOff="-99999">
                    <dgm:adjLst/>
                  </dgm:shape>
                  <dgm:presOf axis="self"/>
                  <dgm:constrLst>
                    <dgm:constr type="begPad"/>
                    <dgm:constr type="endPad"/>
                  </dgm:constrLst>
                  <dgm:ruleLst/>
                </dgm:layoutNode>
              </dgm:forEach>
              <dgm:layoutNode name="hierRoot3">
                <dgm:varLst>
                  <dgm:hierBranch val="init"/>
                </dgm:varLst>
                <dgm:choose name="Name112">
                  <dgm:if name="Name113" func="var" arg="hierBranch" op="equ" val="l">
                    <dgm:alg type="hierRoot">
                      <dgm:param type="hierAlign" val="tR"/>
                    </dgm:alg>
                    <dgm:shape xmlns:r="http://schemas.openxmlformats.org/officeDocument/2006/relationships" r:blip="">
                      <dgm:adjLst/>
                    </dgm:shape>
                    <dgm:presOf/>
                    <dgm:constrLst>
                      <dgm:constr type="alignOff" val="0.65"/>
                    </dgm:constrLst>
                  </dgm:if>
                  <dgm:if name="Name114" func="var" arg="hierBranch" op="equ" val="r">
                    <dgm:alg type="hierRoot">
                      <dgm:param type="hierAlign" val="tL"/>
                    </dgm:alg>
                    <dgm:shape xmlns:r="http://schemas.openxmlformats.org/officeDocument/2006/relationships" r:blip="">
                      <dgm:adjLst/>
                    </dgm:shape>
                    <dgm:presOf/>
                    <dgm:constrLst>
                      <dgm:constr type="alignOff" val="0.65"/>
                    </dgm:constrLst>
                  </dgm:if>
                  <dgm:if name="Name115" func="var" arg="hierBranch" op="equ" val="hang">
                    <dgm:alg type="hierRoot"/>
                    <dgm:shape xmlns:r="http://schemas.openxmlformats.org/officeDocument/2006/relationships" r:blip="">
                      <dgm:adjLst/>
                    </dgm:shape>
                    <dgm:presOf/>
                    <dgm:constrLst>
                      <dgm:constr type="alignOff" val="0.65"/>
                    </dgm:constrLst>
                  </dgm:if>
                  <dgm:if name="Name116" func="var" arg="hierBranch" op="equ" val="std">
                    <dgm:alg type="hierRoot"/>
                    <dgm:shape xmlns:r="http://schemas.openxmlformats.org/officeDocument/2006/relationships" r:blip="">
                      <dgm:adjLst/>
                    </dgm:shape>
                    <dgm:presOf/>
                    <dgm:constrLst>
                      <dgm:constr type="alignOff"/>
                      <dgm:constr type="bendDist" for="des" ptType="parTrans" refType="sp" fact="0.5"/>
                    </dgm:constrLst>
                  </dgm:if>
                  <dgm:if name="Name117" func="var" arg="hierBranch" op="equ" val="init">
                    <dgm:choose name="Name118">
                      <dgm:if name="Name119" axis="des" func="maxDepth" op="lte" val="1">
                        <dgm:alg type="hierRoot">
                          <dgm:param type="hierAlign" val="tL"/>
                        </dgm:alg>
                        <dgm:shape xmlns:r="http://schemas.openxmlformats.org/officeDocument/2006/relationships" r:blip="">
                          <dgm:adjLst/>
                        </dgm:shape>
                        <dgm:presOf/>
                        <dgm:constrLst>
                          <dgm:constr type="alignOff" val="0.65"/>
                        </dgm:constrLst>
                      </dgm:if>
                      <dgm:else name="Name120">
                        <dgm:alg type="hierRoot"/>
                        <dgm:shape xmlns:r="http://schemas.openxmlformats.org/officeDocument/2006/relationships" r:blip="">
                          <dgm:adjLst/>
                        </dgm:shape>
                        <dgm:presOf/>
                        <dgm:constrLst>
                          <dgm:constr type="alignOff"/>
                          <dgm:constr type="bendDist" for="des" ptType="parTrans" refType="sp" fact="0.5"/>
                        </dgm:constrLst>
                      </dgm:else>
                    </dgm:choose>
                  </dgm:if>
                  <dgm:else name="Name121"/>
                </dgm:choose>
                <dgm:ruleLst/>
                <dgm:layoutNode name="rootComposite3">
                  <dgm:alg type="composite"/>
                  <dgm:shape xmlns:r="http://schemas.openxmlformats.org/officeDocument/2006/relationships" r:blip="">
                    <dgm:adjLst/>
                  </dgm:shape>
                  <dgm:presOf axis="self" ptType="node" cnt="1"/>
                  <dgm:choose name="Name122">
                    <dgm:if name="Name123" func="var" arg="hierBranch" op="equ" val="init">
                      <dgm:constrLst>
                        <dgm:constr type="l" for="ch" forName="rootText3"/>
                        <dgm:constr type="t" for="ch" forName="rootText3"/>
                        <dgm:constr type="w" for="ch" forName="rootText3" refType="w"/>
                        <dgm:constr type="h" for="ch" forName="rootText3" refType="h"/>
                        <dgm:constr type="l" for="ch" forName="rootConnector3"/>
                        <dgm:constr type="t" for="ch" forName="rootConnector3"/>
                        <dgm:constr type="w" for="ch" forName="rootConnector3" refType="w" refFor="ch" refForName="rootText3" fact="0.2"/>
                        <dgm:constr type="h" for="ch" forName="rootConnector3" refType="h" refFor="ch" refForName="rootText3"/>
                      </dgm:constrLst>
                    </dgm:if>
                    <dgm:if name="Name124" func="var" arg="hierBranch" op="equ" val="l">
                      <dgm:constrLst>
                        <dgm:constr type="l" for="ch" forName="rootText3"/>
                        <dgm:constr type="t" for="ch" forName="rootText3"/>
                        <dgm:constr type="w" for="ch" forName="rootText3" refType="w"/>
                        <dgm:constr type="h" for="ch" forName="rootText3" refType="h"/>
                        <dgm:constr type="r" for="ch" forName="rootConnector3" refType="w"/>
                        <dgm:constr type="t" for="ch" forName="rootConnector3"/>
                        <dgm:constr type="w" for="ch" forName="rootConnector3" refType="w" refFor="ch" refForName="rootText3" fact="0.2"/>
                        <dgm:constr type="h" for="ch" forName="rootConnector3" refType="h" refFor="ch" refForName="rootText3"/>
                      </dgm:constrLst>
                    </dgm:if>
                    <dgm:if name="Name125" func="var" arg="hierBranch" op="equ" val="r">
                      <dgm:constrLst>
                        <dgm:constr type="l" for="ch" forName="rootText3"/>
                        <dgm:constr type="t" for="ch" forName="rootText3"/>
                        <dgm:constr type="w" for="ch" forName="rootText3" refType="w"/>
                        <dgm:constr type="h" for="ch" forName="rootText3" refType="h"/>
                        <dgm:constr type="l" for="ch" forName="rootConnector3"/>
                        <dgm:constr type="t" for="ch" forName="rootConnector3"/>
                        <dgm:constr type="w" for="ch" forName="rootConnector3" refType="w" refFor="ch" refForName="rootText3" fact="0.2"/>
                        <dgm:constr type="h" for="ch" forName="rootConnector3" refType="h" refFor="ch" refForName="rootText3"/>
                      </dgm:constrLst>
                    </dgm:if>
                    <dgm:else name="Name126">
                      <dgm:constrLst>
                        <dgm:constr type="l" for="ch" forName="rootText3"/>
                        <dgm:constr type="t" for="ch" forName="rootText3"/>
                        <dgm:constr type="w" for="ch" forName="rootText3" refType="w"/>
                        <dgm:constr type="h" for="ch" forName="rootText3" refType="h"/>
                        <dgm:constr type="r" for="ch" forName="rootConnector3" refType="w"/>
                        <dgm:constr type="t" for="ch" forName="rootConnector3"/>
                        <dgm:constr type="w" for="ch" forName="rootConnector3" refType="w" refFor="ch" refForName="rootText3" fact="0.2"/>
                        <dgm:constr type="h" for="ch" forName="rootConnector3" refType="h" refFor="ch" refForName="rootText3"/>
                      </dgm:constrLst>
                    </dgm:else>
                  </dgm:choose>
                  <dgm:ruleLst/>
                  <dgm:layoutNode name="rootText3">
                    <dgm:varLst>
                      <dgm:chPref val="3"/>
                    </dgm:varLst>
                    <dgm:alg type="tx"/>
                    <dgm:shape xmlns:r="http://schemas.openxmlformats.org/officeDocument/2006/relationships" type="rect" r:blip="">
                      <dgm:adjLst/>
                    </dgm:shape>
                    <dgm:presOf axis="self" ptType="node" cnt="1"/>
                    <dgm:constrLst>
                      <dgm:constr type="primFontSz" val="65"/>
                      <dgm:constr type="lMarg" refType="primFontSz" fact="0.05"/>
                      <dgm:constr type="rMarg" refType="primFontSz" fact="0.05"/>
                      <dgm:constr type="tMarg" refType="primFontSz" fact="0.05"/>
                      <dgm:constr type="bMarg" refType="primFontSz" fact="0.05"/>
                    </dgm:constrLst>
                    <dgm:ruleLst>
                      <dgm:rule type="primFontSz" val="5" fact="NaN" max="NaN"/>
                    </dgm:ruleLst>
                  </dgm:layoutNode>
                  <dgm:layoutNode name="rootConnector3" moveWith="rootText1">
                    <dgm:alg type="sp"/>
                    <dgm:shape xmlns:r="http://schemas.openxmlformats.org/officeDocument/2006/relationships" type="rect" r:blip="" hideGeom="1">
                      <dgm:adjLst/>
                    </dgm:shape>
                    <dgm:presOf axis="self" ptType="node" cnt="1"/>
                    <dgm:constrLst/>
                    <dgm:ruleLst/>
                  </dgm:layoutNode>
                </dgm:layoutNode>
                <dgm:layoutNode name="hierChild6">
                  <dgm:choose name="Name127">
                    <dgm:if name="Name128" func="var" arg="hierBranch" op="equ" val="l">
                      <dgm:alg type="hierChild">
                        <dgm:param type="chAlign" val="r"/>
                        <dgm:param type="linDir" val="fromT"/>
                      </dgm:alg>
                    </dgm:if>
                    <dgm:if name="Name129" func="var" arg="hierBranch" op="equ" val="r">
                      <dgm:alg type="hierChild">
                        <dgm:param type="chAlign" val="l"/>
                        <dgm:param type="linDir" val="fromT"/>
                      </dgm:alg>
                    </dgm:if>
                    <dgm:if name="Name130" func="var" arg="hierBranch" op="equ" val="hang">
                      <dgm:choose name="Name131">
                        <dgm:if name="Name132" func="var" arg="dir" op="equ" val="norm">
                          <dgm:alg type="hierChild">
                            <dgm:param type="chAlign" val="l"/>
                            <dgm:param type="linDir" val="fromL"/>
                            <dgm:param type="secChAlign" val="t"/>
                            <dgm:param type="secLinDir" val="fromT"/>
                          </dgm:alg>
                        </dgm:if>
                        <dgm:else name="Name133">
                          <dgm:alg type="hierChild">
                            <dgm:param type="chAlign" val="l"/>
                            <dgm:param type="linDir" val="fromR"/>
                            <dgm:param type="secChAlign" val="t"/>
                            <dgm:param type="secLinDir" val="fromT"/>
                          </dgm:alg>
                        </dgm:else>
                      </dgm:choose>
                    </dgm:if>
                    <dgm:if name="Name134" func="var" arg="hierBranch" op="equ" val="std">
                      <dgm:choose name="Name135">
                        <dgm:if name="Name136" func="var" arg="dir" op="equ" val="norm">
                          <dgm:alg type="hierChild"/>
                        </dgm:if>
                        <dgm:else name="Name137">
                          <dgm:alg type="hierChild">
                            <dgm:param type="linDir" val="fromR"/>
                          </dgm:alg>
                        </dgm:else>
                      </dgm:choose>
                    </dgm:if>
                    <dgm:if name="Name138" func="var" arg="hierBranch" op="equ" val="init">
                      <dgm:choose name="Name139">
                        <dgm:if name="Name140" axis="des" func="maxDepth" op="lte" val="1">
                          <dgm:alg type="hierChild">
                            <dgm:param type="chAlign" val="l"/>
                            <dgm:param type="linDir" val="fromT"/>
                          </dgm:alg>
                        </dgm:if>
                        <dgm:else name="Name141">
                          <dgm:alg type="hierChild"/>
                        </dgm:else>
                      </dgm:choose>
                    </dgm:if>
                    <dgm:else name="Name142"/>
                  </dgm:choose>
                  <dgm:shape xmlns:r="http://schemas.openxmlformats.org/officeDocument/2006/relationships" r:blip="">
                    <dgm:adjLst/>
                  </dgm:shape>
                  <dgm:presOf/>
                  <dgm:constrLst/>
                  <dgm:ruleLst/>
                  <dgm:forEach name="Name143" ref="rep2a"/>
                </dgm:layoutNode>
                <dgm:layoutNode name="hierChild7">
                  <dgm:choose name="Name144">
                    <dgm:if name="Name145" func="var" arg="dir" op="equ" val="norm">
                      <dgm:alg type="hierChild">
                        <dgm:param type="chAlign" val="l"/>
                        <dgm:param type="linDir" val="fromL"/>
                        <dgm:param type="secChAlign" val="t"/>
                        <dgm:param type="secLinDir" val="fromT"/>
                      </dgm:alg>
                    </dgm:if>
                    <dgm:else name="Name146">
                      <dgm:alg type="hierChild">
                        <dgm:param type="chAlign" val="l"/>
                        <dgm:param type="linDir" val="fromR"/>
                        <dgm:param type="secChAlign" val="t"/>
                        <dgm:param type="secLinDir" val="fromT"/>
                      </dgm:alg>
                    </dgm:else>
                  </dgm:choose>
                  <dgm:shape xmlns:r="http://schemas.openxmlformats.org/officeDocument/2006/relationships" r:blip="">
                    <dgm:adjLst/>
                  </dgm:shape>
                  <dgm:presOf/>
                  <dgm:constrLst/>
                  <dgm:ruleLst/>
                  <dgm:forEach name="Name147" ref="rep2b"/>
                </dgm:layoutNode>
              </dgm:layoutNode>
            </dgm:forEach>
          </dgm:layoutNode>
        </dgm:layoutNode>
      </dgm:forEach>
    </dgm:forEach>
  </dgm:layoutNode>
</dgm:layoutDef>
</file>

<file path=ppt/diagrams/layout3.xml><?xml version="1.0" encoding="utf-8"?>
<dgm:layoutDef xmlns:dgm="http://schemas.openxmlformats.org/drawingml/2006/diagram" xmlns:a="http://schemas.openxmlformats.org/drawingml/2006/main" uniqueId="urn:microsoft.com/office/officeart/2005/8/layout/orgChart1">
  <dgm:title val=""/>
  <dgm:desc val=""/>
  <dgm:catLst>
    <dgm:cat type="hierarchy" pri="1000"/>
    <dgm:cat type="convert" pri="6000"/>
  </dgm:catLst>
  <dgm:sampData>
    <dgm:dataModel>
      <dgm:ptLst>
        <dgm:pt modelId="0" type="doc"/>
        <dgm:pt modelId="1">
          <dgm:prSet phldr="1"/>
        </dgm:pt>
        <dgm:pt modelId="2" type="asst">
          <dgm:prSet phldr="1"/>
        </dgm:pt>
        <dgm:pt modelId="3">
          <dgm:prSet phldr="1"/>
        </dgm:pt>
        <dgm:pt modelId="4">
          <dgm:prSet phldr="1"/>
        </dgm:pt>
        <dgm:pt modelId="5">
          <dgm:prSet phldr="1"/>
        </dgm:pt>
      </dgm:ptLst>
      <dgm:cxnLst>
        <dgm:cxn modelId="5" srcId="0" destId="1" srcOrd="0" destOrd="0"/>
        <dgm:cxn modelId="6" srcId="1" destId="2" srcOrd="0" destOrd="0"/>
        <dgm:cxn modelId="7" srcId="1" destId="3" srcOrd="1" destOrd="0"/>
        <dgm:cxn modelId="8" srcId="1" destId="4" srcOrd="2" destOrd="0"/>
        <dgm:cxn modelId="9" srcId="1" destId="5" srcOrd="3" destOrd="0"/>
      </dgm:cxnLst>
      <dgm:bg/>
      <dgm:whole/>
    </dgm:dataModel>
  </dgm:sampData>
  <dgm:styleData>
    <dgm:dataModel>
      <dgm:ptLst>
        <dgm:pt modelId="0" type="doc"/>
        <dgm:pt modelId="1"/>
        <dgm:pt modelId="12"/>
        <dgm:pt modelId="13"/>
      </dgm:ptLst>
      <dgm:cxnLst>
        <dgm:cxn modelId="2" srcId="0" destId="1" srcOrd="0" destOrd="0"/>
        <dgm:cxn modelId="16" srcId="1" destId="12" srcOrd="1" destOrd="0"/>
        <dgm:cxn modelId="17" srcId="1" destId="13" srcOrd="2" destOrd="0"/>
      </dgm:cxnLst>
      <dgm:bg/>
      <dgm:whole/>
    </dgm:dataModel>
  </dgm:styleData>
  <dgm:clrData>
    <dgm:dataModel>
      <dgm:ptLst>
        <dgm:pt modelId="0" type="doc"/>
        <dgm:pt modelId="1"/>
        <dgm:pt modelId="11" type="asst"/>
        <dgm:pt modelId="12"/>
        <dgm:pt modelId="13"/>
        <dgm:pt modelId="14"/>
      </dgm:ptLst>
      <dgm:cxnLst>
        <dgm:cxn modelId="2" srcId="0" destId="1" srcOrd="0" destOrd="0"/>
        <dgm:cxn modelId="15" srcId="1" destId="11" srcOrd="0" destOrd="0"/>
        <dgm:cxn modelId="16" srcId="1" destId="12" srcOrd="1" destOrd="0"/>
        <dgm:cxn modelId="17" srcId="1" destId="13" srcOrd="2" destOrd="0"/>
        <dgm:cxn modelId="18" srcId="1" destId="14" srcOrd="2" destOrd="0"/>
      </dgm:cxnLst>
      <dgm:bg/>
      <dgm:whole/>
    </dgm:dataModel>
  </dgm:clrData>
  <dgm:layoutNode name="hierChild1">
    <dgm:varLst>
      <dgm:orgChart val="1"/>
      <dgm:chPref val="1"/>
      <dgm:dir/>
      <dgm:animOne val="branch"/>
      <dgm:animLvl val="lvl"/>
      <dgm:resizeHandles/>
    </dgm:varLst>
    <dgm:choose name="Name0">
      <dgm:if name="Name1" func="var" arg="dir" op="equ" val="norm">
        <dgm:alg type="hierChild">
          <dgm:param type="linDir" val="fromL"/>
        </dgm:alg>
      </dgm:if>
      <dgm:else name="Name2">
        <dgm:alg type="hierChild">
          <dgm:param type="linDir" val="fromR"/>
        </dgm:alg>
      </dgm:else>
    </dgm:choose>
    <dgm:shape xmlns:r="http://schemas.openxmlformats.org/officeDocument/2006/relationships" r:blip="">
      <dgm:adjLst/>
    </dgm:shape>
    <dgm:presOf/>
    <dgm:constrLst>
      <dgm:constr type="w" for="des" forName="rootComposite1" refType="w" fact="10"/>
      <dgm:constr type="h" for="des" forName="rootComposite1" refType="w" refFor="des" refForName="rootComposite1" fact="0.5"/>
      <dgm:constr type="w" for="des" forName="rootComposite" refType="w" fact="10"/>
      <dgm:constr type="h" for="des" forName="rootComposite" refType="w" refFor="des" refForName="rootComposite1" fact="0.5"/>
      <dgm:constr type="w" for="des" forName="rootComposite3" refType="w" fact="10"/>
      <dgm:constr type="h" for="des" forName="rootComposite3" refType="w" refFor="des" refForName="rootComposite1" fact="0.5"/>
      <dgm:constr type="primFontSz" for="des" ptType="node" op="equ"/>
      <dgm:constr type="sp" for="des" op="equ"/>
      <dgm:constr type="sp" for="des" forName="hierRoot1" refType="w" refFor="des" refForName="rootComposite1" fact="0.21"/>
      <dgm:constr type="sp" for="des" forName="hierRoot2" refType="sp" refFor="des" refForName="hierRoot1"/>
      <dgm:constr type="sp" for="des" forName="hierRoot3" refType="sp" refFor="des" refForName="hierRoot1"/>
      <dgm:constr type="sibSp" refType="w" refFor="des" refForName="rootComposite1" fact="0.21"/>
      <dgm:constr type="sibSp" for="des" forName="hierChild2" refType="sibSp"/>
      <dgm:constr type="sibSp" for="des" forName="hierChild3" refType="sibSp"/>
      <dgm:constr type="sibSp" for="des" forName="hierChild4" refType="sibSp"/>
      <dgm:constr type="sibSp" for="des" forName="hierChild5" refType="sibSp"/>
      <dgm:constr type="sibSp" for="des" forName="hierChild6" refType="sibSp"/>
      <dgm:constr type="sibSp" for="des" forName="hierChild7" refType="sibSp"/>
      <dgm:constr type="secSibSp" refType="w" refFor="des" refForName="rootComposite1" fact="0.21"/>
      <dgm:constr type="secSibSp" for="des" forName="hierChild2" refType="secSibSp"/>
      <dgm:constr type="secSibSp" for="des" forName="hierChild3" refType="secSibSp"/>
      <dgm:constr type="secSibSp" for="des" forName="hierChild4" refType="secSibSp"/>
      <dgm:constr type="secSibSp" for="des" forName="hierChild5" refType="secSibSp"/>
      <dgm:constr type="secSibSp" for="des" forName="hierChild6" refType="secSibSp"/>
      <dgm:constr type="secSibSp" for="des" forName="hierChild7" refType="secSibSp"/>
    </dgm:constrLst>
    <dgm:ruleLst/>
    <dgm:forEach name="Name3" axis="ch">
      <dgm:forEach name="Name4" axis="self" ptType="node">
        <dgm:layoutNode name="hierRoot1">
          <dgm:varLst>
            <dgm:hierBranch val="init"/>
          </dgm:varLst>
          <dgm:choose name="Name5">
            <dgm:if name="Name6" func="var" arg="hierBranch" op="equ" val="l">
              <dgm:choose name="Name7">
                <dgm:if name="Name8" axis="ch" ptType="asst" func="cnt" op="gte" val="1">
                  <dgm:alg type="hierRoot">
                    <dgm:param type="hierAlign" val="tR"/>
                  </dgm:alg>
                  <dgm:constrLst>
                    <dgm:constr type="alignOff" val="0.65"/>
                  </dgm:constrLst>
                </dgm:if>
                <dgm:else name="Name9">
                  <dgm:alg type="hierRoot">
                    <dgm:param type="hierAlign" val="tR"/>
                  </dgm:alg>
                  <dgm:constrLst>
                    <dgm:constr type="alignOff" val="0.25"/>
                  </dgm:constrLst>
                </dgm:else>
              </dgm:choose>
            </dgm:if>
            <dgm:if name="Name10" func="var" arg="hierBranch" op="equ" val="r">
              <dgm:choose name="Name11">
                <dgm:if name="Name12" axis="ch" ptType="asst" func="cnt" op="gte" val="1">
                  <dgm:alg type="hierRoot">
                    <dgm:param type="hierAlign" val="tL"/>
                  </dgm:alg>
                  <dgm:constrLst>
                    <dgm:constr type="alignOff" val="0.65"/>
                  </dgm:constrLst>
                </dgm:if>
                <dgm:else name="Name13">
                  <dgm:alg type="hierRoot">
                    <dgm:param type="hierAlign" val="tL"/>
                  </dgm:alg>
                  <dgm:constrLst>
                    <dgm:constr type="alignOff" val="0.25"/>
                  </dgm:constrLst>
                </dgm:else>
              </dgm:choose>
            </dgm:if>
            <dgm:if name="Name14" func="var" arg="hierBranch" op="equ" val="hang">
              <dgm:alg type="hierRoot"/>
              <dgm:constrLst>
                <dgm:constr type="alignOff" val="0.65"/>
              </dgm:constrLst>
            </dgm:if>
            <dgm:else name="Name15">
              <dgm:alg type="hierRoot"/>
              <dgm:constrLst>
                <dgm:constr type="alignOff"/>
                <dgm:constr type="bendDist" for="des" ptType="parTrans" refType="sp" fact="0.5"/>
              </dgm:constrLst>
            </dgm:else>
          </dgm:choose>
          <dgm:shape xmlns:r="http://schemas.openxmlformats.org/officeDocument/2006/relationships" r:blip="">
            <dgm:adjLst/>
          </dgm:shape>
          <dgm:presOf/>
          <dgm:ruleLst/>
          <dgm:layoutNode name="rootComposite1">
            <dgm:alg type="composite"/>
            <dgm:shape xmlns:r="http://schemas.openxmlformats.org/officeDocument/2006/relationships" r:blip="">
              <dgm:adjLst/>
            </dgm:shape>
            <dgm:presOf axis="self" ptType="node" cnt="1"/>
            <dgm:choose name="Name16">
              <dgm:if name="Name17" func="var" arg="hierBranch" op="equ" val="init">
                <dgm:constrLst>
                  <dgm:constr type="l" for="ch" forName="rootText1"/>
                  <dgm:constr type="t" for="ch" forName="rootText1"/>
                  <dgm:constr type="w" for="ch" forName="rootText1" refType="w"/>
                  <dgm:constr type="h" for="ch" forName="rootText1" refType="h"/>
                  <dgm:constr type="l" for="ch" forName="rootConnector1"/>
                  <dgm:constr type="t" for="ch" forName="rootConnector1"/>
                  <dgm:constr type="w" for="ch" forName="rootConnector1" refType="w" refFor="ch" refForName="rootText1" fact="0.2"/>
                  <dgm:constr type="h" for="ch" forName="rootConnector1" refType="h" refFor="ch" refForName="rootText1"/>
                </dgm:constrLst>
              </dgm:if>
              <dgm:if name="Name18" func="var" arg="hierBranch" op="equ" val="l">
                <dgm:constrLst>
                  <dgm:constr type="l" for="ch" forName="rootText1"/>
                  <dgm:constr type="t" for="ch" forName="rootText1"/>
                  <dgm:constr type="w" for="ch" forName="rootText1" refType="w"/>
                  <dgm:constr type="h" for="ch" forName="rootText1" refType="h"/>
                  <dgm:constr type="r" for="ch" forName="rootConnector1" refType="w"/>
                  <dgm:constr type="t" for="ch" forName="rootConnector1"/>
                  <dgm:constr type="w" for="ch" forName="rootConnector1" refType="w" refFor="ch" refForName="rootText1" fact="0.2"/>
                  <dgm:constr type="h" for="ch" forName="rootConnector1" refType="h" refFor="ch" refForName="rootText1"/>
                </dgm:constrLst>
              </dgm:if>
              <dgm:if name="Name19" func="var" arg="hierBranch" op="equ" val="r">
                <dgm:constrLst>
                  <dgm:constr type="l" for="ch" forName="rootText1"/>
                  <dgm:constr type="t" for="ch" forName="rootText1"/>
                  <dgm:constr type="w" for="ch" forName="rootText1" refType="w"/>
                  <dgm:constr type="h" for="ch" forName="rootText1" refType="h"/>
                  <dgm:constr type="l" for="ch" forName="rootConnector1"/>
                  <dgm:constr type="t" for="ch" forName="rootConnector1"/>
                  <dgm:constr type="w" for="ch" forName="rootConnector1" refType="w" refFor="ch" refForName="rootText1" fact="0.2"/>
                  <dgm:constr type="h" for="ch" forName="rootConnector1" refType="h" refFor="ch" refForName="rootText1"/>
                </dgm:constrLst>
              </dgm:if>
              <dgm:else name="Name20">
                <dgm:constrLst>
                  <dgm:constr type="l" for="ch" forName="rootText1"/>
                  <dgm:constr type="t" for="ch" forName="rootText1"/>
                  <dgm:constr type="w" for="ch" forName="rootText1" refType="w"/>
                  <dgm:constr type="h" for="ch" forName="rootText1" refType="h"/>
                  <dgm:constr type="r" for="ch" forName="rootConnector1" refType="w"/>
                  <dgm:constr type="t" for="ch" forName="rootConnector1"/>
                  <dgm:constr type="w" for="ch" forName="rootConnector1" refType="w" refFor="ch" refForName="rootText1" fact="0.2"/>
                  <dgm:constr type="h" for="ch" forName="rootConnector1" refType="h" refFor="ch" refForName="rootText1"/>
                </dgm:constrLst>
              </dgm:else>
            </dgm:choose>
            <dgm:ruleLst/>
            <dgm:layoutNode name="rootText1" styleLbl="node0">
              <dgm:varLst>
                <dgm:chPref val="3"/>
              </dgm:varLst>
              <dgm:alg type="tx"/>
              <dgm:shape xmlns:r="http://schemas.openxmlformats.org/officeDocument/2006/relationships" type="rect" r:blip="">
                <dgm:adjLst/>
              </dgm:shape>
              <dgm:presOf axis="self" ptType="node" cnt="1"/>
              <dgm:constrLst>
                <dgm:constr type="primFontSz" val="65"/>
                <dgm:constr type="lMarg" refType="primFontSz" fact="0.05"/>
                <dgm:constr type="rMarg" refType="primFontSz" fact="0.05"/>
                <dgm:constr type="tMarg" refType="primFontSz" fact="0.05"/>
                <dgm:constr type="bMarg" refType="primFontSz" fact="0.05"/>
              </dgm:constrLst>
              <dgm:ruleLst>
                <dgm:rule type="primFontSz" val="5" fact="NaN" max="NaN"/>
              </dgm:ruleLst>
            </dgm:layoutNode>
            <dgm:layoutNode name="rootConnector1" moveWith="rootText1">
              <dgm:alg type="sp"/>
              <dgm:shape xmlns:r="http://schemas.openxmlformats.org/officeDocument/2006/relationships" type="rect" r:blip="" hideGeom="1">
                <dgm:adjLst/>
              </dgm:shape>
              <dgm:presOf axis="self" ptType="node" cnt="1"/>
              <dgm:constrLst/>
              <dgm:ruleLst/>
            </dgm:layoutNode>
          </dgm:layoutNode>
          <dgm:layoutNode name="hierChild2">
            <dgm:choose name="Name21">
              <dgm:if name="Name22" func="var" arg="hierBranch" op="equ" val="l">
                <dgm:alg type="hierChild">
                  <dgm:param type="chAlign" val="r"/>
                  <dgm:param type="linDir" val="fromT"/>
                </dgm:alg>
              </dgm:if>
              <dgm:if name="Name23" func="var" arg="hierBranch" op="equ" val="r">
                <dgm:alg type="hierChild">
                  <dgm:param type="chAlign" val="l"/>
                  <dgm:param type="linDir" val="fromT"/>
                </dgm:alg>
              </dgm:if>
              <dgm:if name="Name24" func="var" arg="hierBranch" op="equ" val="hang">
                <dgm:choose name="Name25">
                  <dgm:if name="Name26" func="var" arg="dir" op="equ" val="norm">
                    <dgm:alg type="hierChild">
                      <dgm:param type="chAlign" val="l"/>
                      <dgm:param type="linDir" val="fromL"/>
                      <dgm:param type="secChAlign" val="t"/>
                      <dgm:param type="secLinDir" val="fromT"/>
                    </dgm:alg>
                  </dgm:if>
                  <dgm:else name="Name27">
                    <dgm:alg type="hierChild">
                      <dgm:param type="chAlign" val="l"/>
                      <dgm:param type="linDir" val="fromR"/>
                      <dgm:param type="secChAlign" val="t"/>
                      <dgm:param type="secLinDir" val="fromT"/>
                    </dgm:alg>
                  </dgm:else>
                </dgm:choose>
              </dgm:if>
              <dgm:else name="Name28">
                <dgm:choose name="Name29">
                  <dgm:if name="Name30" func="var" arg="dir" op="equ" val="norm">
                    <dgm:alg type="hierChild"/>
                  </dgm:if>
                  <dgm:else name="Name31">
                    <dgm:alg type="hierChild">
                      <dgm:param type="linDir" val="fromR"/>
                    </dgm:alg>
                  </dgm:else>
                </dgm:choose>
              </dgm:else>
            </dgm:choose>
            <dgm:shape xmlns:r="http://schemas.openxmlformats.org/officeDocument/2006/relationships" r:blip="">
              <dgm:adjLst/>
            </dgm:shape>
            <dgm:presOf/>
            <dgm:constrLst/>
            <dgm:ruleLst/>
            <dgm:forEach name="rep2a" axis="ch" ptType="nonAsst">
              <dgm:forEach name="Name32" axis="precedSib" ptType="parTrans" st="-1" cnt="1">
                <dgm:choose name="Name33">
                  <dgm:if name="Name34" func="var" arg="hierBranch" op="equ" val="std">
                    <dgm:layoutNode name="Name35">
                      <dgm:alg type="conn">
                        <dgm:param type="connRout" val="bend"/>
                        <dgm:param type="dim" val="1D"/>
                        <dgm:param type="endSty" val="noArr"/>
                        <dgm:param type="begPts" val="bCtr"/>
                        <dgm:param type="endPts" val="tCtr"/>
                        <dgm:param type="bendPt" val="end"/>
                      </dgm:alg>
                      <dgm:shape xmlns:r="http://schemas.openxmlformats.org/officeDocument/2006/relationships" type="conn" r:blip="" zOrderOff="-99999">
                        <dgm:adjLst/>
                      </dgm:shape>
                      <dgm:presOf axis="self"/>
                      <dgm:constrLst>
                        <dgm:constr type="begPad"/>
                        <dgm:constr type="endPad"/>
                      </dgm:constrLst>
                      <dgm:ruleLst/>
                    </dgm:layoutNode>
                  </dgm:if>
                  <dgm:if name="Name36" func="var" arg="hierBranch" op="equ" val="init">
                    <dgm:layoutNode name="Name37">
                      <dgm:choose name="Name38">
                        <dgm:if name="Name39" axis="self" func="depth" op="lte" val="2">
                          <dgm:alg type="conn">
                            <dgm:param type="connRout" val="bend"/>
                            <dgm:param type="dim" val="1D"/>
                            <dgm:param type="endSty" val="noArr"/>
                            <dgm:param type="begPts" val="bCtr"/>
                            <dgm:param type="endPts" val="tCtr"/>
                            <dgm:param type="bendPt" val="end"/>
                          </dgm:alg>
                        </dgm:if>
                        <dgm:else name="Name40">
                          <dgm:choose name="Name41">
                            <dgm:if name="Name42" axis="par des" func="maxDepth" op="lte" val="1">
                              <dgm:choose name="Name43">
                                <dgm:if name="Name44" axis="par ch" ptType="node asst" func="cnt" op="gte" val="1">
                                  <dgm:alg type="conn">
                                    <dgm:param type="connRout" val="bend"/>
                                    <dgm:param type="dim" val="1D"/>
                                    <dgm:param type="endSty" val="noArr"/>
                                    <dgm:param type="begPts" val="bCtr"/>
                                    <dgm:param type="endPts" val="midL midR"/>
                                  </dgm:alg>
                                </dgm:if>
                                <dgm:else name="Name45">
                                  <dgm:alg type="conn">
                                    <dgm:param type="connRout" val="bend"/>
                                    <dgm:param type="dim" val="1D"/>
                                    <dgm:param type="endSty" val="noArr"/>
                                    <dgm:param type="begPts" val="bCtr"/>
                                    <dgm:param type="endPts" val="midL midR"/>
                                    <dgm:param type="srcNode" val="rootConnector"/>
                                  </dgm:alg>
                                </dgm:else>
                              </dgm:choose>
                            </dgm:if>
                            <dgm:else name="Name46">
                              <dgm:alg type="conn">
                                <dgm:param type="connRout" val="bend"/>
                                <dgm:param type="dim" val="1D"/>
                                <dgm:param type="endSty" val="noArr"/>
                                <dgm:param type="begPts" val="bCtr"/>
                                <dgm:param type="endPts" val="tCtr"/>
                                <dgm:param type="bendPt" val="end"/>
                              </dgm:alg>
                            </dgm:else>
                          </dgm:choose>
                        </dgm:else>
                      </dgm:choose>
                      <dgm:shape xmlns:r="http://schemas.openxmlformats.org/officeDocument/2006/relationships" type="conn" r:blip="" zOrderOff="-99999">
                        <dgm:adjLst/>
                      </dgm:shape>
                      <dgm:presOf axis="self"/>
                      <dgm:constrLst>
                        <dgm:constr type="begPad"/>
                        <dgm:constr type="endPad"/>
                      </dgm:constrLst>
                      <dgm:ruleLst/>
                    </dgm:layoutNode>
                  </dgm:if>
                  <dgm:if name="Name47" func="var" arg="hierBranch" op="equ" val="hang">
                    <dgm:layoutNode name="Name48">
                      <dgm:alg type="conn">
                        <dgm:param type="connRout" val="bend"/>
                        <dgm:param type="dim" val="1D"/>
                        <dgm:param type="endSty" val="noArr"/>
                        <dgm:param type="begPts" val="bCtr"/>
                        <dgm:param type="endPts" val="midL midR"/>
                      </dgm:alg>
                      <dgm:shape xmlns:r="http://schemas.openxmlformats.org/officeDocument/2006/relationships" type="conn" r:blip="" zOrderOff="-99999">
                        <dgm:adjLst/>
                      </dgm:shape>
                      <dgm:presOf axis="self"/>
                      <dgm:constrLst>
                        <dgm:constr type="begPad"/>
                        <dgm:constr type="endPad"/>
                      </dgm:constrLst>
                      <dgm:ruleLst/>
                    </dgm:layoutNode>
                  </dgm:if>
                  <dgm:else name="Name49">
                    <dgm:layoutNode name="Name50">
                      <dgm:choose name="Name51">
                        <dgm:if name="Name52" axis="self" func="depth" op="lte" val="2">
                          <dgm:choose name="Name53">
                            <dgm:if name="Name54" axis="par ch" ptType="node asst" func="cnt" op="gte" val="1">
                              <dgm:alg type="conn">
                                <dgm:param type="connRout" val="bend"/>
                                <dgm:param type="dim" val="1D"/>
                                <dgm:param type="endSty" val="noArr"/>
                                <dgm:param type="begPts" val="bCtr"/>
                                <dgm:param type="endPts" val="midL midR"/>
                              </dgm:alg>
                            </dgm:if>
                            <dgm:else name="Name55">
                              <dgm:alg type="conn">
                                <dgm:param type="connRout" val="bend"/>
                                <dgm:param type="dim" val="1D"/>
                                <dgm:param type="endSty" val="noArr"/>
                                <dgm:param type="begPts" val="bCtr"/>
                                <dgm:param type="endPts" val="midL midR"/>
                                <dgm:param type="srcNode" val="rootConnector1"/>
                              </dgm:alg>
                            </dgm:else>
                          </dgm:choose>
                        </dgm:if>
                        <dgm:else name="Name56">
                          <dgm:choose name="Name57">
                            <dgm:if name="Name58" axis="par ch" ptType="node asst" func="cnt" op="gte" val="1">
                              <dgm:alg type="conn">
                                <dgm:param type="connRout" val="bend"/>
                                <dgm:param type="dim" val="1D"/>
                                <dgm:param type="endSty" val="noArr"/>
                                <dgm:param type="begPts" val="bCtr"/>
                                <dgm:param type="endPts" val="midL midR"/>
                              </dgm:alg>
                            </dgm:if>
                            <dgm:else name="Name59">
                              <dgm:alg type="conn">
                                <dgm:param type="connRout" val="bend"/>
                                <dgm:param type="dim" val="1D"/>
                                <dgm:param type="endSty" val="noArr"/>
                                <dgm:param type="begPts" val="bCtr"/>
                                <dgm:param type="endPts" val="midL midR"/>
                                <dgm:param type="srcNode" val="rootConnector"/>
                              </dgm:alg>
                            </dgm:else>
                          </dgm:choose>
                        </dgm:else>
                      </dgm:choose>
                      <dgm:shape xmlns:r="http://schemas.openxmlformats.org/officeDocument/2006/relationships" type="conn" r:blip="" zOrderOff="-99999">
                        <dgm:adjLst/>
                      </dgm:shape>
                      <dgm:presOf axis="self"/>
                      <dgm:constrLst>
                        <dgm:constr type="begPad"/>
                        <dgm:constr type="endPad"/>
                      </dgm:constrLst>
                      <dgm:ruleLst/>
                    </dgm:layoutNode>
                  </dgm:else>
                </dgm:choose>
              </dgm:forEach>
              <dgm:layoutNode name="hierRoot2">
                <dgm:varLst>
                  <dgm:hierBranch val="init"/>
                </dgm:varLst>
                <dgm:choose name="Name60">
                  <dgm:if name="Name61" func="var" arg="hierBranch" op="equ" val="l">
                    <dgm:choose name="Name62">
                      <dgm:if name="Name63" axis="ch" ptType="asst" func="cnt" op="gte" val="1">
                        <dgm:alg type="hierRoot">
                          <dgm:param type="hierAlign" val="tR"/>
                        </dgm:alg>
                        <dgm:shape xmlns:r="http://schemas.openxmlformats.org/officeDocument/2006/relationships" r:blip="">
                          <dgm:adjLst/>
                        </dgm:shape>
                        <dgm:presOf/>
                        <dgm:constrLst>
                          <dgm:constr type="alignOff" val="0.65"/>
                        </dgm:constrLst>
                      </dgm:if>
                      <dgm:else name="Name64">
                        <dgm:alg type="hierRoot">
                          <dgm:param type="hierAlign" val="tR"/>
                        </dgm:alg>
                        <dgm:shape xmlns:r="http://schemas.openxmlformats.org/officeDocument/2006/relationships" r:blip="">
                          <dgm:adjLst/>
                        </dgm:shape>
                        <dgm:presOf/>
                        <dgm:constrLst>
                          <dgm:constr type="alignOff" val="0.25"/>
                        </dgm:constrLst>
                      </dgm:else>
                    </dgm:choose>
                  </dgm:if>
                  <dgm:if name="Name65" func="var" arg="hierBranch" op="equ" val="r">
                    <dgm:choose name="Name66">
                      <dgm:if name="Name67" axis="ch" ptType="asst" func="cnt" op="gte" val="1">
                        <dgm:alg type="hierRoot">
                          <dgm:param type="hierAlign" val="tL"/>
                        </dgm:alg>
                        <dgm:shape xmlns:r="http://schemas.openxmlformats.org/officeDocument/2006/relationships" r:blip="">
                          <dgm:adjLst/>
                        </dgm:shape>
                        <dgm:presOf/>
                        <dgm:constrLst>
                          <dgm:constr type="alignOff" val="0.65"/>
                        </dgm:constrLst>
                      </dgm:if>
                      <dgm:else name="Name68">
                        <dgm:alg type="hierRoot">
                          <dgm:param type="hierAlign" val="tL"/>
                        </dgm:alg>
                        <dgm:shape xmlns:r="http://schemas.openxmlformats.org/officeDocument/2006/relationships" r:blip="">
                          <dgm:adjLst/>
                        </dgm:shape>
                        <dgm:presOf/>
                        <dgm:constrLst>
                          <dgm:constr type="alignOff" val="0.25"/>
                        </dgm:constrLst>
                      </dgm:else>
                    </dgm:choose>
                  </dgm:if>
                  <dgm:if name="Name69" func="var" arg="hierBranch" op="equ" val="std">
                    <dgm:alg type="hierRoot"/>
                    <dgm:shape xmlns:r="http://schemas.openxmlformats.org/officeDocument/2006/relationships" r:blip="">
                      <dgm:adjLst/>
                    </dgm:shape>
                    <dgm:presOf/>
                    <dgm:constrLst>
                      <dgm:constr type="alignOff"/>
                      <dgm:constr type="bendDist" for="des" ptType="parTrans" refType="sp" fact="0.5"/>
                    </dgm:constrLst>
                  </dgm:if>
                  <dgm:if name="Name70" func="var" arg="hierBranch" op="equ" val="init">
                    <dgm:choose name="Name71">
                      <dgm:if name="Name72" axis="des" func="maxDepth" op="lte" val="1">
                        <dgm:choose name="Name73">
                          <dgm:if name="Name74" axis="ch" ptType="asst" func="cnt" op="gte" val="1">
                            <dgm:alg type="hierRoot">
                              <dgm:param type="hierAlign" val="tL"/>
                            </dgm:alg>
                            <dgm:shape xmlns:r="http://schemas.openxmlformats.org/officeDocument/2006/relationships" r:blip="">
                              <dgm:adjLst/>
                            </dgm:shape>
                            <dgm:presOf/>
                            <dgm:constrLst>
                              <dgm:constr type="alignOff" val="0.65"/>
                            </dgm:constrLst>
                          </dgm:if>
                          <dgm:else name="Name75">
                            <dgm:alg type="hierRoot">
                              <dgm:param type="hierAlign" val="tL"/>
                            </dgm:alg>
                            <dgm:shape xmlns:r="http://schemas.openxmlformats.org/officeDocument/2006/relationships" r:blip="">
                              <dgm:adjLst/>
                            </dgm:shape>
                            <dgm:presOf/>
                            <dgm:constrLst>
                              <dgm:constr type="alignOff" val="0.25"/>
                            </dgm:constrLst>
                          </dgm:else>
                        </dgm:choose>
                      </dgm:if>
                      <dgm:else name="Name76">
                        <dgm:alg type="hierRoot"/>
                        <dgm:shape xmlns:r="http://schemas.openxmlformats.org/officeDocument/2006/relationships" r:blip="">
                          <dgm:adjLst/>
                        </dgm:shape>
                        <dgm:presOf/>
                        <dgm:constrLst>
                          <dgm:constr type="alignOff"/>
                          <dgm:constr type="bendDist" for="des" ptType="parTrans" refType="sp" fact="0.5"/>
                        </dgm:constrLst>
                      </dgm:else>
                    </dgm:choose>
                  </dgm:if>
                  <dgm:else name="Name77">
                    <dgm:alg type="hierRoot"/>
                    <dgm:shape xmlns:r="http://schemas.openxmlformats.org/officeDocument/2006/relationships" r:blip="">
                      <dgm:adjLst/>
                    </dgm:shape>
                    <dgm:presOf/>
                    <dgm:constrLst>
                      <dgm:constr type="alignOff" val="0.65"/>
                    </dgm:constrLst>
                  </dgm:else>
                </dgm:choose>
                <dgm:ruleLst/>
                <dgm:layoutNode name="rootComposite">
                  <dgm:alg type="composite"/>
                  <dgm:shape xmlns:r="http://schemas.openxmlformats.org/officeDocument/2006/relationships" r:blip="">
                    <dgm:adjLst/>
                  </dgm:shape>
                  <dgm:presOf axis="self" ptType="node" cnt="1"/>
                  <dgm:choose name="Name78">
                    <dgm:if name="Name79" func="var" arg="hierBranch" op="equ" val="init">
                      <dgm:constrLst>
                        <dgm:constr type="l" for="ch" forName="rootText"/>
                        <dgm:constr type="t" for="ch" forName="rootText"/>
                        <dgm:constr type="w" for="ch" forName="rootText" refType="w"/>
                        <dgm:constr type="h" for="ch" forName="rootText" refType="h"/>
                        <dgm:constr type="l" for="ch" forName="rootConnector"/>
                        <dgm:constr type="t" for="ch" forName="rootConnector"/>
                        <dgm:constr type="w" for="ch" forName="rootConnector" refType="w" refFor="ch" refForName="rootText" fact="0.2"/>
                        <dgm:constr type="h" for="ch" forName="rootConnector" refType="h" refFor="ch" refForName="rootText"/>
                      </dgm:constrLst>
                    </dgm:if>
                    <dgm:if name="Name80" func="var" arg="hierBranch" op="equ" val="l">
                      <dgm:constrLst>
                        <dgm:constr type="l" for="ch" forName="rootText"/>
                        <dgm:constr type="t" for="ch" forName="rootText"/>
                        <dgm:constr type="w" for="ch" forName="rootText" refType="w"/>
                        <dgm:constr type="h" for="ch" forName="rootText" refType="h"/>
                        <dgm:constr type="r" for="ch" forName="rootConnector" refType="w"/>
                        <dgm:constr type="t" for="ch" forName="rootConnector"/>
                        <dgm:constr type="w" for="ch" forName="rootConnector" refType="w" refFor="ch" refForName="rootText" fact="0.2"/>
                        <dgm:constr type="h" for="ch" forName="rootConnector" refType="h" refFor="ch" refForName="rootText"/>
                      </dgm:constrLst>
                    </dgm:if>
                    <dgm:if name="Name81" func="var" arg="hierBranch" op="equ" val="r">
                      <dgm:constrLst>
                        <dgm:constr type="l" for="ch" forName="rootText"/>
                        <dgm:constr type="t" for="ch" forName="rootText"/>
                        <dgm:constr type="w" for="ch" forName="rootText" refType="w"/>
                        <dgm:constr type="h" for="ch" forName="rootText" refType="h"/>
                        <dgm:constr type="l" for="ch" forName="rootConnector"/>
                        <dgm:constr type="t" for="ch" forName="rootConnector"/>
                        <dgm:constr type="w" for="ch" forName="rootConnector" refType="w" refFor="ch" refForName="rootText" fact="0.2"/>
                        <dgm:constr type="h" for="ch" forName="rootConnector" refType="h" refFor="ch" refForName="rootText"/>
                      </dgm:constrLst>
                    </dgm:if>
                    <dgm:else name="Name82">
                      <dgm:constrLst>
                        <dgm:constr type="l" for="ch" forName="rootText"/>
                        <dgm:constr type="t" for="ch" forName="rootText"/>
                        <dgm:constr type="w" for="ch" forName="rootText" refType="w"/>
                        <dgm:constr type="h" for="ch" forName="rootText" refType="h"/>
                        <dgm:constr type="r" for="ch" forName="rootConnector" refType="w"/>
                        <dgm:constr type="t" for="ch" forName="rootConnector"/>
                        <dgm:constr type="w" for="ch" forName="rootConnector" refType="w" refFor="ch" refForName="rootText" fact="0.2"/>
                        <dgm:constr type="h" for="ch" forName="rootConnector" refType="h" refFor="ch" refForName="rootText"/>
                      </dgm:constrLst>
                    </dgm:else>
                  </dgm:choose>
                  <dgm:ruleLst/>
                  <dgm:layoutNode name="rootText">
                    <dgm:varLst>
                      <dgm:chPref val="3"/>
                    </dgm:varLst>
                    <dgm:alg type="tx"/>
                    <dgm:shape xmlns:r="http://schemas.openxmlformats.org/officeDocument/2006/relationships" type="rect" r:blip="">
                      <dgm:adjLst/>
                    </dgm:shape>
                    <dgm:presOf axis="self" ptType="node" cnt="1"/>
                    <dgm:constrLst>
                      <dgm:constr type="primFontSz" val="65"/>
                      <dgm:constr type="lMarg" refType="primFontSz" fact="0.05"/>
                      <dgm:constr type="rMarg" refType="primFontSz" fact="0.05"/>
                      <dgm:constr type="tMarg" refType="primFontSz" fact="0.05"/>
                      <dgm:constr type="bMarg" refType="primFontSz" fact="0.05"/>
                    </dgm:constrLst>
                    <dgm:ruleLst>
                      <dgm:rule type="primFontSz" val="5" fact="NaN" max="NaN"/>
                    </dgm:ruleLst>
                  </dgm:layoutNode>
                  <dgm:layoutNode name="rootConnector" moveWith="rootText">
                    <dgm:alg type="sp"/>
                    <dgm:shape xmlns:r="http://schemas.openxmlformats.org/officeDocument/2006/relationships" type="rect" r:blip="" hideGeom="1">
                      <dgm:adjLst/>
                    </dgm:shape>
                    <dgm:presOf axis="self" ptType="node" cnt="1"/>
                    <dgm:constrLst/>
                    <dgm:ruleLst/>
                  </dgm:layoutNode>
                </dgm:layoutNode>
                <dgm:layoutNode name="hierChild4">
                  <dgm:choose name="Name83">
                    <dgm:if name="Name84" func="var" arg="hierBranch" op="equ" val="l">
                      <dgm:alg type="hierChild">
                        <dgm:param type="chAlign" val="r"/>
                        <dgm:param type="linDir" val="fromT"/>
                      </dgm:alg>
                    </dgm:if>
                    <dgm:if name="Name85" func="var" arg="hierBranch" op="equ" val="r">
                      <dgm:alg type="hierChild">
                        <dgm:param type="chAlign" val="l"/>
                        <dgm:param type="linDir" val="fromT"/>
                      </dgm:alg>
                    </dgm:if>
                    <dgm:if name="Name86" func="var" arg="hierBranch" op="equ" val="hang">
                      <dgm:choose name="Name87">
                        <dgm:if name="Name88" func="var" arg="dir" op="equ" val="norm">
                          <dgm:alg type="hierChild">
                            <dgm:param type="chAlign" val="l"/>
                            <dgm:param type="linDir" val="fromL"/>
                            <dgm:param type="secChAlign" val="t"/>
                            <dgm:param type="secLinDir" val="fromT"/>
                          </dgm:alg>
                        </dgm:if>
                        <dgm:else name="Name89">
                          <dgm:alg type="hierChild">
                            <dgm:param type="chAlign" val="l"/>
                            <dgm:param type="linDir" val="fromR"/>
                            <dgm:param type="secChAlign" val="t"/>
                            <dgm:param type="secLinDir" val="fromT"/>
                          </dgm:alg>
                        </dgm:else>
                      </dgm:choose>
                    </dgm:if>
                    <dgm:if name="Name90" func="var" arg="hierBranch" op="equ" val="std">
                      <dgm:choose name="Name91">
                        <dgm:if name="Name92" func="var" arg="dir" op="equ" val="norm">
                          <dgm:alg type="hierChild"/>
                        </dgm:if>
                        <dgm:else name="Name93">
                          <dgm:alg type="hierChild">
                            <dgm:param type="linDir" val="fromR"/>
                          </dgm:alg>
                        </dgm:else>
                      </dgm:choose>
                    </dgm:if>
                    <dgm:if name="Name94" func="var" arg="hierBranch" op="equ" val="init">
                      <dgm:choose name="Name95">
                        <dgm:if name="Name96" axis="des" func="maxDepth" op="lte" val="1">
                          <dgm:alg type="hierChild">
                            <dgm:param type="chAlign" val="l"/>
                            <dgm:param type="linDir" val="fromT"/>
                          </dgm:alg>
                        </dgm:if>
                        <dgm:else name="Name97">
                          <dgm:choose name="Name98">
                            <dgm:if name="Name99" func="var" arg="dir" op="equ" val="norm">
                              <dgm:alg type="hierChild"/>
                            </dgm:if>
                            <dgm:else name="Name100">
                              <dgm:alg type="hierChild">
                                <dgm:param type="linDir" val="fromR"/>
                              </dgm:alg>
                            </dgm:else>
                          </dgm:choose>
                        </dgm:else>
                      </dgm:choose>
                    </dgm:if>
                    <dgm:else name="Name101"/>
                  </dgm:choose>
                  <dgm:shape xmlns:r="http://schemas.openxmlformats.org/officeDocument/2006/relationships" r:blip="">
                    <dgm:adjLst/>
                  </dgm:shape>
                  <dgm:presOf/>
                  <dgm:constrLst/>
                  <dgm:ruleLst/>
                  <dgm:forEach name="Name102" ref="rep2a"/>
                </dgm:layoutNode>
                <dgm:layoutNode name="hierChild5">
                  <dgm:choose name="Name103">
                    <dgm:if name="Name104" func="var" arg="dir" op="equ" val="norm">
                      <dgm:alg type="hierChild">
                        <dgm:param type="chAlign" val="l"/>
                        <dgm:param type="linDir" val="fromL"/>
                        <dgm:param type="secChAlign" val="t"/>
                        <dgm:param type="secLinDir" val="fromT"/>
                      </dgm:alg>
                    </dgm:if>
                    <dgm:else name="Name105">
                      <dgm:alg type="hierChild">
                        <dgm:param type="chAlign" val="l"/>
                        <dgm:param type="linDir" val="fromR"/>
                        <dgm:param type="secChAlign" val="t"/>
                        <dgm:param type="secLinDir" val="fromT"/>
                      </dgm:alg>
                    </dgm:else>
                  </dgm:choose>
                  <dgm:shape xmlns:r="http://schemas.openxmlformats.org/officeDocument/2006/relationships" r:blip="">
                    <dgm:adjLst/>
                  </dgm:shape>
                  <dgm:presOf/>
                  <dgm:constrLst/>
                  <dgm:ruleLst/>
                  <dgm:forEach name="Name106" ref="rep2b"/>
                </dgm:layoutNode>
              </dgm:layoutNode>
            </dgm:forEach>
          </dgm:layoutNode>
          <dgm:layoutNode name="hierChild3">
            <dgm:choose name="Name107">
              <dgm:if name="Name108" func="var" arg="dir" op="equ" val="norm">
                <dgm:alg type="hierChild">
                  <dgm:param type="chAlign" val="l"/>
                  <dgm:param type="linDir" val="fromL"/>
                  <dgm:param type="secChAlign" val="t"/>
                  <dgm:param type="secLinDir" val="fromT"/>
                </dgm:alg>
              </dgm:if>
              <dgm:else name="Name109">
                <dgm:alg type="hierChild">
                  <dgm:param type="chAlign" val="l"/>
                  <dgm:param type="linDir" val="fromR"/>
                  <dgm:param type="secChAlign" val="t"/>
                  <dgm:param type="secLinDir" val="fromT"/>
                </dgm:alg>
              </dgm:else>
            </dgm:choose>
            <dgm:shape xmlns:r="http://schemas.openxmlformats.org/officeDocument/2006/relationships" r:blip="">
              <dgm:adjLst/>
            </dgm:shape>
            <dgm:presOf/>
            <dgm:constrLst/>
            <dgm:ruleLst/>
            <dgm:forEach name="rep2b" axis="ch" ptType="asst">
              <dgm:forEach name="Name110" axis="precedSib" ptType="parTrans" st="-1" cnt="1">
                <dgm:layoutNode name="Name111">
                  <dgm:alg type="conn">
                    <dgm:param type="connRout" val="bend"/>
                    <dgm:param type="dim" val="1D"/>
                    <dgm:param type="endSty" val="noArr"/>
                    <dgm:param type="begPts" val="bCtr"/>
                    <dgm:param type="endPts" val="midL midR"/>
                  </dgm:alg>
                  <dgm:shape xmlns:r="http://schemas.openxmlformats.org/officeDocument/2006/relationships" type="conn" r:blip="" zOrderOff="-99999">
                    <dgm:adjLst/>
                  </dgm:shape>
                  <dgm:presOf axis="self"/>
                  <dgm:constrLst>
                    <dgm:constr type="begPad"/>
                    <dgm:constr type="endPad"/>
                  </dgm:constrLst>
                  <dgm:ruleLst/>
                </dgm:layoutNode>
              </dgm:forEach>
              <dgm:layoutNode name="hierRoot3">
                <dgm:varLst>
                  <dgm:hierBranch val="init"/>
                </dgm:varLst>
                <dgm:choose name="Name112">
                  <dgm:if name="Name113" func="var" arg="hierBranch" op="equ" val="l">
                    <dgm:alg type="hierRoot">
                      <dgm:param type="hierAlign" val="tR"/>
                    </dgm:alg>
                    <dgm:shape xmlns:r="http://schemas.openxmlformats.org/officeDocument/2006/relationships" r:blip="">
                      <dgm:adjLst/>
                    </dgm:shape>
                    <dgm:presOf/>
                    <dgm:constrLst>
                      <dgm:constr type="alignOff" val="0.65"/>
                    </dgm:constrLst>
                  </dgm:if>
                  <dgm:if name="Name114" func="var" arg="hierBranch" op="equ" val="r">
                    <dgm:alg type="hierRoot">
                      <dgm:param type="hierAlign" val="tL"/>
                    </dgm:alg>
                    <dgm:shape xmlns:r="http://schemas.openxmlformats.org/officeDocument/2006/relationships" r:blip="">
                      <dgm:adjLst/>
                    </dgm:shape>
                    <dgm:presOf/>
                    <dgm:constrLst>
                      <dgm:constr type="alignOff" val="0.65"/>
                    </dgm:constrLst>
                  </dgm:if>
                  <dgm:if name="Name115" func="var" arg="hierBranch" op="equ" val="hang">
                    <dgm:alg type="hierRoot"/>
                    <dgm:shape xmlns:r="http://schemas.openxmlformats.org/officeDocument/2006/relationships" r:blip="">
                      <dgm:adjLst/>
                    </dgm:shape>
                    <dgm:presOf/>
                    <dgm:constrLst>
                      <dgm:constr type="alignOff" val="0.65"/>
                    </dgm:constrLst>
                  </dgm:if>
                  <dgm:if name="Name116" func="var" arg="hierBranch" op="equ" val="std">
                    <dgm:alg type="hierRoot"/>
                    <dgm:shape xmlns:r="http://schemas.openxmlformats.org/officeDocument/2006/relationships" r:blip="">
                      <dgm:adjLst/>
                    </dgm:shape>
                    <dgm:presOf/>
                    <dgm:constrLst>
                      <dgm:constr type="alignOff"/>
                      <dgm:constr type="bendDist" for="des" ptType="parTrans" refType="sp" fact="0.5"/>
                    </dgm:constrLst>
                  </dgm:if>
                  <dgm:if name="Name117" func="var" arg="hierBranch" op="equ" val="init">
                    <dgm:choose name="Name118">
                      <dgm:if name="Name119" axis="des" func="maxDepth" op="lte" val="1">
                        <dgm:alg type="hierRoot">
                          <dgm:param type="hierAlign" val="tL"/>
                        </dgm:alg>
                        <dgm:shape xmlns:r="http://schemas.openxmlformats.org/officeDocument/2006/relationships" r:blip="">
                          <dgm:adjLst/>
                        </dgm:shape>
                        <dgm:presOf/>
                        <dgm:constrLst>
                          <dgm:constr type="alignOff" val="0.65"/>
                        </dgm:constrLst>
                      </dgm:if>
                      <dgm:else name="Name120">
                        <dgm:alg type="hierRoot"/>
                        <dgm:shape xmlns:r="http://schemas.openxmlformats.org/officeDocument/2006/relationships" r:blip="">
                          <dgm:adjLst/>
                        </dgm:shape>
                        <dgm:presOf/>
                        <dgm:constrLst>
                          <dgm:constr type="alignOff"/>
                          <dgm:constr type="bendDist" for="des" ptType="parTrans" refType="sp" fact="0.5"/>
                        </dgm:constrLst>
                      </dgm:else>
                    </dgm:choose>
                  </dgm:if>
                  <dgm:else name="Name121"/>
                </dgm:choose>
                <dgm:ruleLst/>
                <dgm:layoutNode name="rootComposite3">
                  <dgm:alg type="composite"/>
                  <dgm:shape xmlns:r="http://schemas.openxmlformats.org/officeDocument/2006/relationships" r:blip="">
                    <dgm:adjLst/>
                  </dgm:shape>
                  <dgm:presOf axis="self" ptType="node" cnt="1"/>
                  <dgm:choose name="Name122">
                    <dgm:if name="Name123" func="var" arg="hierBranch" op="equ" val="init">
                      <dgm:constrLst>
                        <dgm:constr type="l" for="ch" forName="rootText3"/>
                        <dgm:constr type="t" for="ch" forName="rootText3"/>
                        <dgm:constr type="w" for="ch" forName="rootText3" refType="w"/>
                        <dgm:constr type="h" for="ch" forName="rootText3" refType="h"/>
                        <dgm:constr type="l" for="ch" forName="rootConnector3"/>
                        <dgm:constr type="t" for="ch" forName="rootConnector3"/>
                        <dgm:constr type="w" for="ch" forName="rootConnector3" refType="w" refFor="ch" refForName="rootText3" fact="0.2"/>
                        <dgm:constr type="h" for="ch" forName="rootConnector3" refType="h" refFor="ch" refForName="rootText3"/>
                      </dgm:constrLst>
                    </dgm:if>
                    <dgm:if name="Name124" func="var" arg="hierBranch" op="equ" val="l">
                      <dgm:constrLst>
                        <dgm:constr type="l" for="ch" forName="rootText3"/>
                        <dgm:constr type="t" for="ch" forName="rootText3"/>
                        <dgm:constr type="w" for="ch" forName="rootText3" refType="w"/>
                        <dgm:constr type="h" for="ch" forName="rootText3" refType="h"/>
                        <dgm:constr type="r" for="ch" forName="rootConnector3" refType="w"/>
                        <dgm:constr type="t" for="ch" forName="rootConnector3"/>
                        <dgm:constr type="w" for="ch" forName="rootConnector3" refType="w" refFor="ch" refForName="rootText3" fact="0.2"/>
                        <dgm:constr type="h" for="ch" forName="rootConnector3" refType="h" refFor="ch" refForName="rootText3"/>
                      </dgm:constrLst>
                    </dgm:if>
                    <dgm:if name="Name125" func="var" arg="hierBranch" op="equ" val="r">
                      <dgm:constrLst>
                        <dgm:constr type="l" for="ch" forName="rootText3"/>
                        <dgm:constr type="t" for="ch" forName="rootText3"/>
                        <dgm:constr type="w" for="ch" forName="rootText3" refType="w"/>
                        <dgm:constr type="h" for="ch" forName="rootText3" refType="h"/>
                        <dgm:constr type="l" for="ch" forName="rootConnector3"/>
                        <dgm:constr type="t" for="ch" forName="rootConnector3"/>
                        <dgm:constr type="w" for="ch" forName="rootConnector3" refType="w" refFor="ch" refForName="rootText3" fact="0.2"/>
                        <dgm:constr type="h" for="ch" forName="rootConnector3" refType="h" refFor="ch" refForName="rootText3"/>
                      </dgm:constrLst>
                    </dgm:if>
                    <dgm:else name="Name126">
                      <dgm:constrLst>
                        <dgm:constr type="l" for="ch" forName="rootText3"/>
                        <dgm:constr type="t" for="ch" forName="rootText3"/>
                        <dgm:constr type="w" for="ch" forName="rootText3" refType="w"/>
                        <dgm:constr type="h" for="ch" forName="rootText3" refType="h"/>
                        <dgm:constr type="r" for="ch" forName="rootConnector3" refType="w"/>
                        <dgm:constr type="t" for="ch" forName="rootConnector3"/>
                        <dgm:constr type="w" for="ch" forName="rootConnector3" refType="w" refFor="ch" refForName="rootText3" fact="0.2"/>
                        <dgm:constr type="h" for="ch" forName="rootConnector3" refType="h" refFor="ch" refForName="rootText3"/>
                      </dgm:constrLst>
                    </dgm:else>
                  </dgm:choose>
                  <dgm:ruleLst/>
                  <dgm:layoutNode name="rootText3">
                    <dgm:varLst>
                      <dgm:chPref val="3"/>
                    </dgm:varLst>
                    <dgm:alg type="tx"/>
                    <dgm:shape xmlns:r="http://schemas.openxmlformats.org/officeDocument/2006/relationships" type="rect" r:blip="">
                      <dgm:adjLst/>
                    </dgm:shape>
                    <dgm:presOf axis="self" ptType="node" cnt="1"/>
                    <dgm:constrLst>
                      <dgm:constr type="primFontSz" val="65"/>
                      <dgm:constr type="lMarg" refType="primFontSz" fact="0.05"/>
                      <dgm:constr type="rMarg" refType="primFontSz" fact="0.05"/>
                      <dgm:constr type="tMarg" refType="primFontSz" fact="0.05"/>
                      <dgm:constr type="bMarg" refType="primFontSz" fact="0.05"/>
                    </dgm:constrLst>
                    <dgm:ruleLst>
                      <dgm:rule type="primFontSz" val="5" fact="NaN" max="NaN"/>
                    </dgm:ruleLst>
                  </dgm:layoutNode>
                  <dgm:layoutNode name="rootConnector3" moveWith="rootText1">
                    <dgm:alg type="sp"/>
                    <dgm:shape xmlns:r="http://schemas.openxmlformats.org/officeDocument/2006/relationships" type="rect" r:blip="" hideGeom="1">
                      <dgm:adjLst/>
                    </dgm:shape>
                    <dgm:presOf axis="self" ptType="node" cnt="1"/>
                    <dgm:constrLst/>
                    <dgm:ruleLst/>
                  </dgm:layoutNode>
                </dgm:layoutNode>
                <dgm:layoutNode name="hierChild6">
                  <dgm:choose name="Name127">
                    <dgm:if name="Name128" func="var" arg="hierBranch" op="equ" val="l">
                      <dgm:alg type="hierChild">
                        <dgm:param type="chAlign" val="r"/>
                        <dgm:param type="linDir" val="fromT"/>
                      </dgm:alg>
                    </dgm:if>
                    <dgm:if name="Name129" func="var" arg="hierBranch" op="equ" val="r">
                      <dgm:alg type="hierChild">
                        <dgm:param type="chAlign" val="l"/>
                        <dgm:param type="linDir" val="fromT"/>
                      </dgm:alg>
                    </dgm:if>
                    <dgm:if name="Name130" func="var" arg="hierBranch" op="equ" val="hang">
                      <dgm:choose name="Name131">
                        <dgm:if name="Name132" func="var" arg="dir" op="equ" val="norm">
                          <dgm:alg type="hierChild">
                            <dgm:param type="chAlign" val="l"/>
                            <dgm:param type="linDir" val="fromL"/>
                            <dgm:param type="secChAlign" val="t"/>
                            <dgm:param type="secLinDir" val="fromT"/>
                          </dgm:alg>
                        </dgm:if>
                        <dgm:else name="Name133">
                          <dgm:alg type="hierChild">
                            <dgm:param type="chAlign" val="l"/>
                            <dgm:param type="linDir" val="fromR"/>
                            <dgm:param type="secChAlign" val="t"/>
                            <dgm:param type="secLinDir" val="fromT"/>
                          </dgm:alg>
                        </dgm:else>
                      </dgm:choose>
                    </dgm:if>
                    <dgm:if name="Name134" func="var" arg="hierBranch" op="equ" val="std">
                      <dgm:choose name="Name135">
                        <dgm:if name="Name136" func="var" arg="dir" op="equ" val="norm">
                          <dgm:alg type="hierChild"/>
                        </dgm:if>
                        <dgm:else name="Name137">
                          <dgm:alg type="hierChild">
                            <dgm:param type="linDir" val="fromR"/>
                          </dgm:alg>
                        </dgm:else>
                      </dgm:choose>
                    </dgm:if>
                    <dgm:if name="Name138" func="var" arg="hierBranch" op="equ" val="init">
                      <dgm:choose name="Name139">
                        <dgm:if name="Name140" axis="des" func="maxDepth" op="lte" val="1">
                          <dgm:alg type="hierChild">
                            <dgm:param type="chAlign" val="l"/>
                            <dgm:param type="linDir" val="fromT"/>
                          </dgm:alg>
                        </dgm:if>
                        <dgm:else name="Name141">
                          <dgm:alg type="hierChild"/>
                        </dgm:else>
                      </dgm:choose>
                    </dgm:if>
                    <dgm:else name="Name142"/>
                  </dgm:choose>
                  <dgm:shape xmlns:r="http://schemas.openxmlformats.org/officeDocument/2006/relationships" r:blip="">
                    <dgm:adjLst/>
                  </dgm:shape>
                  <dgm:presOf/>
                  <dgm:constrLst/>
                  <dgm:ruleLst/>
                  <dgm:forEach name="Name143" ref="rep2a"/>
                </dgm:layoutNode>
                <dgm:layoutNode name="hierChild7">
                  <dgm:choose name="Name144">
                    <dgm:if name="Name145" func="var" arg="dir" op="equ" val="norm">
                      <dgm:alg type="hierChild">
                        <dgm:param type="chAlign" val="l"/>
                        <dgm:param type="linDir" val="fromL"/>
                        <dgm:param type="secChAlign" val="t"/>
                        <dgm:param type="secLinDir" val="fromT"/>
                      </dgm:alg>
                    </dgm:if>
                    <dgm:else name="Name146">
                      <dgm:alg type="hierChild">
                        <dgm:param type="chAlign" val="l"/>
                        <dgm:param type="linDir" val="fromR"/>
                        <dgm:param type="secChAlign" val="t"/>
                        <dgm:param type="secLinDir" val="fromT"/>
                      </dgm:alg>
                    </dgm:else>
                  </dgm:choose>
                  <dgm:shape xmlns:r="http://schemas.openxmlformats.org/officeDocument/2006/relationships" r:blip="">
                    <dgm:adjLst/>
                  </dgm:shape>
                  <dgm:presOf/>
                  <dgm:constrLst/>
                  <dgm:ruleLst/>
                  <dgm:forEach name="Name147" ref="rep2b"/>
                </dgm:layoutNode>
              </dgm:layoutNode>
            </dgm:forEach>
          </dgm:layoutNode>
        </dgm:layoutNode>
      </dgm:forEach>
    </dgm:forEach>
  </dgm:layoutNode>
</dgm:layoutDef>
</file>

<file path=ppt/diagrams/layout4.xml><?xml version="1.0" encoding="utf-8"?>
<dgm:layoutDef xmlns:dgm="http://schemas.openxmlformats.org/drawingml/2006/diagram" xmlns:a="http://schemas.openxmlformats.org/drawingml/2006/main" uniqueId="urn:microsoft.com/office/officeart/2005/8/layout/orgChart1">
  <dgm:title val=""/>
  <dgm:desc val=""/>
  <dgm:catLst>
    <dgm:cat type="hierarchy" pri="1000"/>
    <dgm:cat type="convert" pri="6000"/>
  </dgm:catLst>
  <dgm:sampData>
    <dgm:dataModel>
      <dgm:ptLst>
        <dgm:pt modelId="0" type="doc"/>
        <dgm:pt modelId="1">
          <dgm:prSet phldr="1"/>
        </dgm:pt>
        <dgm:pt modelId="2" type="asst">
          <dgm:prSet phldr="1"/>
        </dgm:pt>
        <dgm:pt modelId="3">
          <dgm:prSet phldr="1"/>
        </dgm:pt>
        <dgm:pt modelId="4">
          <dgm:prSet phldr="1"/>
        </dgm:pt>
        <dgm:pt modelId="5">
          <dgm:prSet phldr="1"/>
        </dgm:pt>
      </dgm:ptLst>
      <dgm:cxnLst>
        <dgm:cxn modelId="5" srcId="0" destId="1" srcOrd="0" destOrd="0"/>
        <dgm:cxn modelId="6" srcId="1" destId="2" srcOrd="0" destOrd="0"/>
        <dgm:cxn modelId="7" srcId="1" destId="3" srcOrd="1" destOrd="0"/>
        <dgm:cxn modelId="8" srcId="1" destId="4" srcOrd="2" destOrd="0"/>
        <dgm:cxn modelId="9" srcId="1" destId="5" srcOrd="3" destOrd="0"/>
      </dgm:cxnLst>
      <dgm:bg/>
      <dgm:whole/>
    </dgm:dataModel>
  </dgm:sampData>
  <dgm:styleData>
    <dgm:dataModel>
      <dgm:ptLst>
        <dgm:pt modelId="0" type="doc"/>
        <dgm:pt modelId="1"/>
        <dgm:pt modelId="12"/>
        <dgm:pt modelId="13"/>
      </dgm:ptLst>
      <dgm:cxnLst>
        <dgm:cxn modelId="2" srcId="0" destId="1" srcOrd="0" destOrd="0"/>
        <dgm:cxn modelId="16" srcId="1" destId="12" srcOrd="1" destOrd="0"/>
        <dgm:cxn modelId="17" srcId="1" destId="13" srcOrd="2" destOrd="0"/>
      </dgm:cxnLst>
      <dgm:bg/>
      <dgm:whole/>
    </dgm:dataModel>
  </dgm:styleData>
  <dgm:clrData>
    <dgm:dataModel>
      <dgm:ptLst>
        <dgm:pt modelId="0" type="doc"/>
        <dgm:pt modelId="1"/>
        <dgm:pt modelId="11" type="asst"/>
        <dgm:pt modelId="12"/>
        <dgm:pt modelId="13"/>
        <dgm:pt modelId="14"/>
      </dgm:ptLst>
      <dgm:cxnLst>
        <dgm:cxn modelId="2" srcId="0" destId="1" srcOrd="0" destOrd="0"/>
        <dgm:cxn modelId="15" srcId="1" destId="11" srcOrd="0" destOrd="0"/>
        <dgm:cxn modelId="16" srcId="1" destId="12" srcOrd="1" destOrd="0"/>
        <dgm:cxn modelId="17" srcId="1" destId="13" srcOrd="2" destOrd="0"/>
        <dgm:cxn modelId="18" srcId="1" destId="14" srcOrd="2" destOrd="0"/>
      </dgm:cxnLst>
      <dgm:bg/>
      <dgm:whole/>
    </dgm:dataModel>
  </dgm:clrData>
  <dgm:layoutNode name="hierChild1">
    <dgm:varLst>
      <dgm:orgChart val="1"/>
      <dgm:chPref val="1"/>
      <dgm:dir/>
      <dgm:animOne val="branch"/>
      <dgm:animLvl val="lvl"/>
      <dgm:resizeHandles/>
    </dgm:varLst>
    <dgm:choose name="Name0">
      <dgm:if name="Name1" func="var" arg="dir" op="equ" val="norm">
        <dgm:alg type="hierChild">
          <dgm:param type="linDir" val="fromL"/>
        </dgm:alg>
      </dgm:if>
      <dgm:else name="Name2">
        <dgm:alg type="hierChild">
          <dgm:param type="linDir" val="fromR"/>
        </dgm:alg>
      </dgm:else>
    </dgm:choose>
    <dgm:shape xmlns:r="http://schemas.openxmlformats.org/officeDocument/2006/relationships" r:blip="">
      <dgm:adjLst/>
    </dgm:shape>
    <dgm:presOf/>
    <dgm:constrLst>
      <dgm:constr type="w" for="des" forName="rootComposite1" refType="w" fact="10"/>
      <dgm:constr type="h" for="des" forName="rootComposite1" refType="w" refFor="des" refForName="rootComposite1" fact="0.5"/>
      <dgm:constr type="w" for="des" forName="rootComposite" refType="w" fact="10"/>
      <dgm:constr type="h" for="des" forName="rootComposite" refType="w" refFor="des" refForName="rootComposite1" fact="0.5"/>
      <dgm:constr type="w" for="des" forName="rootComposite3" refType="w" fact="10"/>
      <dgm:constr type="h" for="des" forName="rootComposite3" refType="w" refFor="des" refForName="rootComposite1" fact="0.5"/>
      <dgm:constr type="primFontSz" for="des" ptType="node" op="equ"/>
      <dgm:constr type="sp" for="des" op="equ"/>
      <dgm:constr type="sp" for="des" forName="hierRoot1" refType="w" refFor="des" refForName="rootComposite1" fact="0.21"/>
      <dgm:constr type="sp" for="des" forName="hierRoot2" refType="sp" refFor="des" refForName="hierRoot1"/>
      <dgm:constr type="sp" for="des" forName="hierRoot3" refType="sp" refFor="des" refForName="hierRoot1"/>
      <dgm:constr type="sibSp" refType="w" refFor="des" refForName="rootComposite1" fact="0.21"/>
      <dgm:constr type="sibSp" for="des" forName="hierChild2" refType="sibSp"/>
      <dgm:constr type="sibSp" for="des" forName="hierChild3" refType="sibSp"/>
      <dgm:constr type="sibSp" for="des" forName="hierChild4" refType="sibSp"/>
      <dgm:constr type="sibSp" for="des" forName="hierChild5" refType="sibSp"/>
      <dgm:constr type="sibSp" for="des" forName="hierChild6" refType="sibSp"/>
      <dgm:constr type="sibSp" for="des" forName="hierChild7" refType="sibSp"/>
      <dgm:constr type="secSibSp" refType="w" refFor="des" refForName="rootComposite1" fact="0.21"/>
      <dgm:constr type="secSibSp" for="des" forName="hierChild2" refType="secSibSp"/>
      <dgm:constr type="secSibSp" for="des" forName="hierChild3" refType="secSibSp"/>
      <dgm:constr type="secSibSp" for="des" forName="hierChild4" refType="secSibSp"/>
      <dgm:constr type="secSibSp" for="des" forName="hierChild5" refType="secSibSp"/>
      <dgm:constr type="secSibSp" for="des" forName="hierChild6" refType="secSibSp"/>
      <dgm:constr type="secSibSp" for="des" forName="hierChild7" refType="secSibSp"/>
    </dgm:constrLst>
    <dgm:ruleLst/>
    <dgm:forEach name="Name3" axis="ch">
      <dgm:forEach name="Name4" axis="self" ptType="node">
        <dgm:layoutNode name="hierRoot1">
          <dgm:varLst>
            <dgm:hierBranch val="init"/>
          </dgm:varLst>
          <dgm:choose name="Name5">
            <dgm:if name="Name6" func="var" arg="hierBranch" op="equ" val="l">
              <dgm:choose name="Name7">
                <dgm:if name="Name8" axis="ch" ptType="asst" func="cnt" op="gte" val="1">
                  <dgm:alg type="hierRoot">
                    <dgm:param type="hierAlign" val="tR"/>
                  </dgm:alg>
                  <dgm:constrLst>
                    <dgm:constr type="alignOff" val="0.65"/>
                  </dgm:constrLst>
                </dgm:if>
                <dgm:else name="Name9">
                  <dgm:alg type="hierRoot">
                    <dgm:param type="hierAlign" val="tR"/>
                  </dgm:alg>
                  <dgm:constrLst>
                    <dgm:constr type="alignOff" val="0.25"/>
                  </dgm:constrLst>
                </dgm:else>
              </dgm:choose>
            </dgm:if>
            <dgm:if name="Name10" func="var" arg="hierBranch" op="equ" val="r">
              <dgm:choose name="Name11">
                <dgm:if name="Name12" axis="ch" ptType="asst" func="cnt" op="gte" val="1">
                  <dgm:alg type="hierRoot">
                    <dgm:param type="hierAlign" val="tL"/>
                  </dgm:alg>
                  <dgm:constrLst>
                    <dgm:constr type="alignOff" val="0.65"/>
                  </dgm:constrLst>
                </dgm:if>
                <dgm:else name="Name13">
                  <dgm:alg type="hierRoot">
                    <dgm:param type="hierAlign" val="tL"/>
                  </dgm:alg>
                  <dgm:constrLst>
                    <dgm:constr type="alignOff" val="0.25"/>
                  </dgm:constrLst>
                </dgm:else>
              </dgm:choose>
            </dgm:if>
            <dgm:if name="Name14" func="var" arg="hierBranch" op="equ" val="hang">
              <dgm:alg type="hierRoot"/>
              <dgm:constrLst>
                <dgm:constr type="alignOff" val="0.65"/>
              </dgm:constrLst>
            </dgm:if>
            <dgm:else name="Name15">
              <dgm:alg type="hierRoot"/>
              <dgm:constrLst>
                <dgm:constr type="alignOff"/>
                <dgm:constr type="bendDist" for="des" ptType="parTrans" refType="sp" fact="0.5"/>
              </dgm:constrLst>
            </dgm:else>
          </dgm:choose>
          <dgm:shape xmlns:r="http://schemas.openxmlformats.org/officeDocument/2006/relationships" r:blip="">
            <dgm:adjLst/>
          </dgm:shape>
          <dgm:presOf/>
          <dgm:ruleLst/>
          <dgm:layoutNode name="rootComposite1">
            <dgm:alg type="composite"/>
            <dgm:shape xmlns:r="http://schemas.openxmlformats.org/officeDocument/2006/relationships" r:blip="">
              <dgm:adjLst/>
            </dgm:shape>
            <dgm:presOf axis="self" ptType="node" cnt="1"/>
            <dgm:choose name="Name16">
              <dgm:if name="Name17" func="var" arg="hierBranch" op="equ" val="init">
                <dgm:constrLst>
                  <dgm:constr type="l" for="ch" forName="rootText1"/>
                  <dgm:constr type="t" for="ch" forName="rootText1"/>
                  <dgm:constr type="w" for="ch" forName="rootText1" refType="w"/>
                  <dgm:constr type="h" for="ch" forName="rootText1" refType="h"/>
                  <dgm:constr type="l" for="ch" forName="rootConnector1"/>
                  <dgm:constr type="t" for="ch" forName="rootConnector1"/>
                  <dgm:constr type="w" for="ch" forName="rootConnector1" refType="w" refFor="ch" refForName="rootText1" fact="0.2"/>
                  <dgm:constr type="h" for="ch" forName="rootConnector1" refType="h" refFor="ch" refForName="rootText1"/>
                </dgm:constrLst>
              </dgm:if>
              <dgm:if name="Name18" func="var" arg="hierBranch" op="equ" val="l">
                <dgm:constrLst>
                  <dgm:constr type="l" for="ch" forName="rootText1"/>
                  <dgm:constr type="t" for="ch" forName="rootText1"/>
                  <dgm:constr type="w" for="ch" forName="rootText1" refType="w"/>
                  <dgm:constr type="h" for="ch" forName="rootText1" refType="h"/>
                  <dgm:constr type="r" for="ch" forName="rootConnector1" refType="w"/>
                  <dgm:constr type="t" for="ch" forName="rootConnector1"/>
                  <dgm:constr type="w" for="ch" forName="rootConnector1" refType="w" refFor="ch" refForName="rootText1" fact="0.2"/>
                  <dgm:constr type="h" for="ch" forName="rootConnector1" refType="h" refFor="ch" refForName="rootText1"/>
                </dgm:constrLst>
              </dgm:if>
              <dgm:if name="Name19" func="var" arg="hierBranch" op="equ" val="r">
                <dgm:constrLst>
                  <dgm:constr type="l" for="ch" forName="rootText1"/>
                  <dgm:constr type="t" for="ch" forName="rootText1"/>
                  <dgm:constr type="w" for="ch" forName="rootText1" refType="w"/>
                  <dgm:constr type="h" for="ch" forName="rootText1" refType="h"/>
                  <dgm:constr type="l" for="ch" forName="rootConnector1"/>
                  <dgm:constr type="t" for="ch" forName="rootConnector1"/>
                  <dgm:constr type="w" for="ch" forName="rootConnector1" refType="w" refFor="ch" refForName="rootText1" fact="0.2"/>
                  <dgm:constr type="h" for="ch" forName="rootConnector1" refType="h" refFor="ch" refForName="rootText1"/>
                </dgm:constrLst>
              </dgm:if>
              <dgm:else name="Name20">
                <dgm:constrLst>
                  <dgm:constr type="l" for="ch" forName="rootText1"/>
                  <dgm:constr type="t" for="ch" forName="rootText1"/>
                  <dgm:constr type="w" for="ch" forName="rootText1" refType="w"/>
                  <dgm:constr type="h" for="ch" forName="rootText1" refType="h"/>
                  <dgm:constr type="r" for="ch" forName="rootConnector1" refType="w"/>
                  <dgm:constr type="t" for="ch" forName="rootConnector1"/>
                  <dgm:constr type="w" for="ch" forName="rootConnector1" refType="w" refFor="ch" refForName="rootText1" fact="0.2"/>
                  <dgm:constr type="h" for="ch" forName="rootConnector1" refType="h" refFor="ch" refForName="rootText1"/>
                </dgm:constrLst>
              </dgm:else>
            </dgm:choose>
            <dgm:ruleLst/>
            <dgm:layoutNode name="rootText1" styleLbl="node0">
              <dgm:varLst>
                <dgm:chPref val="3"/>
              </dgm:varLst>
              <dgm:alg type="tx"/>
              <dgm:shape xmlns:r="http://schemas.openxmlformats.org/officeDocument/2006/relationships" type="rect" r:blip="">
                <dgm:adjLst/>
              </dgm:shape>
              <dgm:presOf axis="self" ptType="node" cnt="1"/>
              <dgm:constrLst>
                <dgm:constr type="primFontSz" val="65"/>
                <dgm:constr type="lMarg" refType="primFontSz" fact="0.05"/>
                <dgm:constr type="rMarg" refType="primFontSz" fact="0.05"/>
                <dgm:constr type="tMarg" refType="primFontSz" fact="0.05"/>
                <dgm:constr type="bMarg" refType="primFontSz" fact="0.05"/>
              </dgm:constrLst>
              <dgm:ruleLst>
                <dgm:rule type="primFontSz" val="5" fact="NaN" max="NaN"/>
              </dgm:ruleLst>
            </dgm:layoutNode>
            <dgm:layoutNode name="rootConnector1" moveWith="rootText1">
              <dgm:alg type="sp"/>
              <dgm:shape xmlns:r="http://schemas.openxmlformats.org/officeDocument/2006/relationships" type="rect" r:blip="" hideGeom="1">
                <dgm:adjLst/>
              </dgm:shape>
              <dgm:presOf axis="self" ptType="node" cnt="1"/>
              <dgm:constrLst/>
              <dgm:ruleLst/>
            </dgm:layoutNode>
          </dgm:layoutNode>
          <dgm:layoutNode name="hierChild2">
            <dgm:choose name="Name21">
              <dgm:if name="Name22" func="var" arg="hierBranch" op="equ" val="l">
                <dgm:alg type="hierChild">
                  <dgm:param type="chAlign" val="r"/>
                  <dgm:param type="linDir" val="fromT"/>
                </dgm:alg>
              </dgm:if>
              <dgm:if name="Name23" func="var" arg="hierBranch" op="equ" val="r">
                <dgm:alg type="hierChild">
                  <dgm:param type="chAlign" val="l"/>
                  <dgm:param type="linDir" val="fromT"/>
                </dgm:alg>
              </dgm:if>
              <dgm:if name="Name24" func="var" arg="hierBranch" op="equ" val="hang">
                <dgm:choose name="Name25">
                  <dgm:if name="Name26" func="var" arg="dir" op="equ" val="norm">
                    <dgm:alg type="hierChild">
                      <dgm:param type="chAlign" val="l"/>
                      <dgm:param type="linDir" val="fromL"/>
                      <dgm:param type="secChAlign" val="t"/>
                      <dgm:param type="secLinDir" val="fromT"/>
                    </dgm:alg>
                  </dgm:if>
                  <dgm:else name="Name27">
                    <dgm:alg type="hierChild">
                      <dgm:param type="chAlign" val="l"/>
                      <dgm:param type="linDir" val="fromR"/>
                      <dgm:param type="secChAlign" val="t"/>
                      <dgm:param type="secLinDir" val="fromT"/>
                    </dgm:alg>
                  </dgm:else>
                </dgm:choose>
              </dgm:if>
              <dgm:else name="Name28">
                <dgm:choose name="Name29">
                  <dgm:if name="Name30" func="var" arg="dir" op="equ" val="norm">
                    <dgm:alg type="hierChild"/>
                  </dgm:if>
                  <dgm:else name="Name31">
                    <dgm:alg type="hierChild">
                      <dgm:param type="linDir" val="fromR"/>
                    </dgm:alg>
                  </dgm:else>
                </dgm:choose>
              </dgm:else>
            </dgm:choose>
            <dgm:shape xmlns:r="http://schemas.openxmlformats.org/officeDocument/2006/relationships" r:blip="">
              <dgm:adjLst/>
            </dgm:shape>
            <dgm:presOf/>
            <dgm:constrLst/>
            <dgm:ruleLst/>
            <dgm:forEach name="rep2a" axis="ch" ptType="nonAsst">
              <dgm:forEach name="Name32" axis="precedSib" ptType="parTrans" st="-1" cnt="1">
                <dgm:choose name="Name33">
                  <dgm:if name="Name34" func="var" arg="hierBranch" op="equ" val="std">
                    <dgm:layoutNode name="Name35">
                      <dgm:alg type="conn">
                        <dgm:param type="connRout" val="bend"/>
                        <dgm:param type="dim" val="1D"/>
                        <dgm:param type="endSty" val="noArr"/>
                        <dgm:param type="begPts" val="bCtr"/>
                        <dgm:param type="endPts" val="tCtr"/>
                        <dgm:param type="bendPt" val="end"/>
                      </dgm:alg>
                      <dgm:shape xmlns:r="http://schemas.openxmlformats.org/officeDocument/2006/relationships" type="conn" r:blip="" zOrderOff="-99999">
                        <dgm:adjLst/>
                      </dgm:shape>
                      <dgm:presOf axis="self"/>
                      <dgm:constrLst>
                        <dgm:constr type="begPad"/>
                        <dgm:constr type="endPad"/>
                      </dgm:constrLst>
                      <dgm:ruleLst/>
                    </dgm:layoutNode>
                  </dgm:if>
                  <dgm:if name="Name36" func="var" arg="hierBranch" op="equ" val="init">
                    <dgm:layoutNode name="Name37">
                      <dgm:choose name="Name38">
                        <dgm:if name="Name39" axis="self" func="depth" op="lte" val="2">
                          <dgm:alg type="conn">
                            <dgm:param type="connRout" val="bend"/>
                            <dgm:param type="dim" val="1D"/>
                            <dgm:param type="endSty" val="noArr"/>
                            <dgm:param type="begPts" val="bCtr"/>
                            <dgm:param type="endPts" val="tCtr"/>
                            <dgm:param type="bendPt" val="end"/>
                          </dgm:alg>
                        </dgm:if>
                        <dgm:else name="Name40">
                          <dgm:choose name="Name41">
                            <dgm:if name="Name42" axis="par des" func="maxDepth" op="lte" val="1">
                              <dgm:choose name="Name43">
                                <dgm:if name="Name44" axis="par ch" ptType="node asst" func="cnt" op="gte" val="1">
                                  <dgm:alg type="conn">
                                    <dgm:param type="connRout" val="bend"/>
                                    <dgm:param type="dim" val="1D"/>
                                    <dgm:param type="endSty" val="noArr"/>
                                    <dgm:param type="begPts" val="bCtr"/>
                                    <dgm:param type="endPts" val="midL midR"/>
                                  </dgm:alg>
                                </dgm:if>
                                <dgm:else name="Name45">
                                  <dgm:alg type="conn">
                                    <dgm:param type="connRout" val="bend"/>
                                    <dgm:param type="dim" val="1D"/>
                                    <dgm:param type="endSty" val="noArr"/>
                                    <dgm:param type="begPts" val="bCtr"/>
                                    <dgm:param type="endPts" val="midL midR"/>
                                    <dgm:param type="srcNode" val="rootConnector"/>
                                  </dgm:alg>
                                </dgm:else>
                              </dgm:choose>
                            </dgm:if>
                            <dgm:else name="Name46">
                              <dgm:alg type="conn">
                                <dgm:param type="connRout" val="bend"/>
                                <dgm:param type="dim" val="1D"/>
                                <dgm:param type="endSty" val="noArr"/>
                                <dgm:param type="begPts" val="bCtr"/>
                                <dgm:param type="endPts" val="tCtr"/>
                                <dgm:param type="bendPt" val="end"/>
                              </dgm:alg>
                            </dgm:else>
                          </dgm:choose>
                        </dgm:else>
                      </dgm:choose>
                      <dgm:shape xmlns:r="http://schemas.openxmlformats.org/officeDocument/2006/relationships" type="conn" r:blip="" zOrderOff="-99999">
                        <dgm:adjLst/>
                      </dgm:shape>
                      <dgm:presOf axis="self"/>
                      <dgm:constrLst>
                        <dgm:constr type="begPad"/>
                        <dgm:constr type="endPad"/>
                      </dgm:constrLst>
                      <dgm:ruleLst/>
                    </dgm:layoutNode>
                  </dgm:if>
                  <dgm:if name="Name47" func="var" arg="hierBranch" op="equ" val="hang">
                    <dgm:layoutNode name="Name48">
                      <dgm:alg type="conn">
                        <dgm:param type="connRout" val="bend"/>
                        <dgm:param type="dim" val="1D"/>
                        <dgm:param type="endSty" val="noArr"/>
                        <dgm:param type="begPts" val="bCtr"/>
                        <dgm:param type="endPts" val="midL midR"/>
                      </dgm:alg>
                      <dgm:shape xmlns:r="http://schemas.openxmlformats.org/officeDocument/2006/relationships" type="conn" r:blip="" zOrderOff="-99999">
                        <dgm:adjLst/>
                      </dgm:shape>
                      <dgm:presOf axis="self"/>
                      <dgm:constrLst>
                        <dgm:constr type="begPad"/>
                        <dgm:constr type="endPad"/>
                      </dgm:constrLst>
                      <dgm:ruleLst/>
                    </dgm:layoutNode>
                  </dgm:if>
                  <dgm:else name="Name49">
                    <dgm:layoutNode name="Name50">
                      <dgm:choose name="Name51">
                        <dgm:if name="Name52" axis="self" func="depth" op="lte" val="2">
                          <dgm:choose name="Name53">
                            <dgm:if name="Name54" axis="par ch" ptType="node asst" func="cnt" op="gte" val="1">
                              <dgm:alg type="conn">
                                <dgm:param type="connRout" val="bend"/>
                                <dgm:param type="dim" val="1D"/>
                                <dgm:param type="endSty" val="noArr"/>
                                <dgm:param type="begPts" val="bCtr"/>
                                <dgm:param type="endPts" val="midL midR"/>
                              </dgm:alg>
                            </dgm:if>
                            <dgm:else name="Name55">
                              <dgm:alg type="conn">
                                <dgm:param type="connRout" val="bend"/>
                                <dgm:param type="dim" val="1D"/>
                                <dgm:param type="endSty" val="noArr"/>
                                <dgm:param type="begPts" val="bCtr"/>
                                <dgm:param type="endPts" val="midL midR"/>
                                <dgm:param type="srcNode" val="rootConnector1"/>
                              </dgm:alg>
                            </dgm:else>
                          </dgm:choose>
                        </dgm:if>
                        <dgm:else name="Name56">
                          <dgm:choose name="Name57">
                            <dgm:if name="Name58" axis="par ch" ptType="node asst" func="cnt" op="gte" val="1">
                              <dgm:alg type="conn">
                                <dgm:param type="connRout" val="bend"/>
                                <dgm:param type="dim" val="1D"/>
                                <dgm:param type="endSty" val="noArr"/>
                                <dgm:param type="begPts" val="bCtr"/>
                                <dgm:param type="endPts" val="midL midR"/>
                              </dgm:alg>
                            </dgm:if>
                            <dgm:else name="Name59">
                              <dgm:alg type="conn">
                                <dgm:param type="connRout" val="bend"/>
                                <dgm:param type="dim" val="1D"/>
                                <dgm:param type="endSty" val="noArr"/>
                                <dgm:param type="begPts" val="bCtr"/>
                                <dgm:param type="endPts" val="midL midR"/>
                                <dgm:param type="srcNode" val="rootConnector"/>
                              </dgm:alg>
                            </dgm:else>
                          </dgm:choose>
                        </dgm:else>
                      </dgm:choose>
                      <dgm:shape xmlns:r="http://schemas.openxmlformats.org/officeDocument/2006/relationships" type="conn" r:blip="" zOrderOff="-99999">
                        <dgm:adjLst/>
                      </dgm:shape>
                      <dgm:presOf axis="self"/>
                      <dgm:constrLst>
                        <dgm:constr type="begPad"/>
                        <dgm:constr type="endPad"/>
                      </dgm:constrLst>
                      <dgm:ruleLst/>
                    </dgm:layoutNode>
                  </dgm:else>
                </dgm:choose>
              </dgm:forEach>
              <dgm:layoutNode name="hierRoot2">
                <dgm:varLst>
                  <dgm:hierBranch val="init"/>
                </dgm:varLst>
                <dgm:choose name="Name60">
                  <dgm:if name="Name61" func="var" arg="hierBranch" op="equ" val="l">
                    <dgm:choose name="Name62">
                      <dgm:if name="Name63" axis="ch" ptType="asst" func="cnt" op="gte" val="1">
                        <dgm:alg type="hierRoot">
                          <dgm:param type="hierAlign" val="tR"/>
                        </dgm:alg>
                        <dgm:shape xmlns:r="http://schemas.openxmlformats.org/officeDocument/2006/relationships" r:blip="">
                          <dgm:adjLst/>
                        </dgm:shape>
                        <dgm:presOf/>
                        <dgm:constrLst>
                          <dgm:constr type="alignOff" val="0.65"/>
                        </dgm:constrLst>
                      </dgm:if>
                      <dgm:else name="Name64">
                        <dgm:alg type="hierRoot">
                          <dgm:param type="hierAlign" val="tR"/>
                        </dgm:alg>
                        <dgm:shape xmlns:r="http://schemas.openxmlformats.org/officeDocument/2006/relationships" r:blip="">
                          <dgm:adjLst/>
                        </dgm:shape>
                        <dgm:presOf/>
                        <dgm:constrLst>
                          <dgm:constr type="alignOff" val="0.25"/>
                        </dgm:constrLst>
                      </dgm:else>
                    </dgm:choose>
                  </dgm:if>
                  <dgm:if name="Name65" func="var" arg="hierBranch" op="equ" val="r">
                    <dgm:choose name="Name66">
                      <dgm:if name="Name67" axis="ch" ptType="asst" func="cnt" op="gte" val="1">
                        <dgm:alg type="hierRoot">
                          <dgm:param type="hierAlign" val="tL"/>
                        </dgm:alg>
                        <dgm:shape xmlns:r="http://schemas.openxmlformats.org/officeDocument/2006/relationships" r:blip="">
                          <dgm:adjLst/>
                        </dgm:shape>
                        <dgm:presOf/>
                        <dgm:constrLst>
                          <dgm:constr type="alignOff" val="0.65"/>
                        </dgm:constrLst>
                      </dgm:if>
                      <dgm:else name="Name68">
                        <dgm:alg type="hierRoot">
                          <dgm:param type="hierAlign" val="tL"/>
                        </dgm:alg>
                        <dgm:shape xmlns:r="http://schemas.openxmlformats.org/officeDocument/2006/relationships" r:blip="">
                          <dgm:adjLst/>
                        </dgm:shape>
                        <dgm:presOf/>
                        <dgm:constrLst>
                          <dgm:constr type="alignOff" val="0.25"/>
                        </dgm:constrLst>
                      </dgm:else>
                    </dgm:choose>
                  </dgm:if>
                  <dgm:if name="Name69" func="var" arg="hierBranch" op="equ" val="std">
                    <dgm:alg type="hierRoot"/>
                    <dgm:shape xmlns:r="http://schemas.openxmlformats.org/officeDocument/2006/relationships" r:blip="">
                      <dgm:adjLst/>
                    </dgm:shape>
                    <dgm:presOf/>
                    <dgm:constrLst>
                      <dgm:constr type="alignOff"/>
                      <dgm:constr type="bendDist" for="des" ptType="parTrans" refType="sp" fact="0.5"/>
                    </dgm:constrLst>
                  </dgm:if>
                  <dgm:if name="Name70" func="var" arg="hierBranch" op="equ" val="init">
                    <dgm:choose name="Name71">
                      <dgm:if name="Name72" axis="des" func="maxDepth" op="lte" val="1">
                        <dgm:choose name="Name73">
                          <dgm:if name="Name74" axis="ch" ptType="asst" func="cnt" op="gte" val="1">
                            <dgm:alg type="hierRoot">
                              <dgm:param type="hierAlign" val="tL"/>
                            </dgm:alg>
                            <dgm:shape xmlns:r="http://schemas.openxmlformats.org/officeDocument/2006/relationships" r:blip="">
                              <dgm:adjLst/>
                            </dgm:shape>
                            <dgm:presOf/>
                            <dgm:constrLst>
                              <dgm:constr type="alignOff" val="0.65"/>
                            </dgm:constrLst>
                          </dgm:if>
                          <dgm:else name="Name75">
                            <dgm:alg type="hierRoot">
                              <dgm:param type="hierAlign" val="tL"/>
                            </dgm:alg>
                            <dgm:shape xmlns:r="http://schemas.openxmlformats.org/officeDocument/2006/relationships" r:blip="">
                              <dgm:adjLst/>
                            </dgm:shape>
                            <dgm:presOf/>
                            <dgm:constrLst>
                              <dgm:constr type="alignOff" val="0.25"/>
                            </dgm:constrLst>
                          </dgm:else>
                        </dgm:choose>
                      </dgm:if>
                      <dgm:else name="Name76">
                        <dgm:alg type="hierRoot"/>
                        <dgm:shape xmlns:r="http://schemas.openxmlformats.org/officeDocument/2006/relationships" r:blip="">
                          <dgm:adjLst/>
                        </dgm:shape>
                        <dgm:presOf/>
                        <dgm:constrLst>
                          <dgm:constr type="alignOff"/>
                          <dgm:constr type="bendDist" for="des" ptType="parTrans" refType="sp" fact="0.5"/>
                        </dgm:constrLst>
                      </dgm:else>
                    </dgm:choose>
                  </dgm:if>
                  <dgm:else name="Name77">
                    <dgm:alg type="hierRoot"/>
                    <dgm:shape xmlns:r="http://schemas.openxmlformats.org/officeDocument/2006/relationships" r:blip="">
                      <dgm:adjLst/>
                    </dgm:shape>
                    <dgm:presOf/>
                    <dgm:constrLst>
                      <dgm:constr type="alignOff" val="0.65"/>
                    </dgm:constrLst>
                  </dgm:else>
                </dgm:choose>
                <dgm:ruleLst/>
                <dgm:layoutNode name="rootComposite">
                  <dgm:alg type="composite"/>
                  <dgm:shape xmlns:r="http://schemas.openxmlformats.org/officeDocument/2006/relationships" r:blip="">
                    <dgm:adjLst/>
                  </dgm:shape>
                  <dgm:presOf axis="self" ptType="node" cnt="1"/>
                  <dgm:choose name="Name78">
                    <dgm:if name="Name79" func="var" arg="hierBranch" op="equ" val="init">
                      <dgm:constrLst>
                        <dgm:constr type="l" for="ch" forName="rootText"/>
                        <dgm:constr type="t" for="ch" forName="rootText"/>
                        <dgm:constr type="w" for="ch" forName="rootText" refType="w"/>
                        <dgm:constr type="h" for="ch" forName="rootText" refType="h"/>
                        <dgm:constr type="l" for="ch" forName="rootConnector"/>
                        <dgm:constr type="t" for="ch" forName="rootConnector"/>
                        <dgm:constr type="w" for="ch" forName="rootConnector" refType="w" refFor="ch" refForName="rootText" fact="0.2"/>
                        <dgm:constr type="h" for="ch" forName="rootConnector" refType="h" refFor="ch" refForName="rootText"/>
                      </dgm:constrLst>
                    </dgm:if>
                    <dgm:if name="Name80" func="var" arg="hierBranch" op="equ" val="l">
                      <dgm:constrLst>
                        <dgm:constr type="l" for="ch" forName="rootText"/>
                        <dgm:constr type="t" for="ch" forName="rootText"/>
                        <dgm:constr type="w" for="ch" forName="rootText" refType="w"/>
                        <dgm:constr type="h" for="ch" forName="rootText" refType="h"/>
                        <dgm:constr type="r" for="ch" forName="rootConnector" refType="w"/>
                        <dgm:constr type="t" for="ch" forName="rootConnector"/>
                        <dgm:constr type="w" for="ch" forName="rootConnector" refType="w" refFor="ch" refForName="rootText" fact="0.2"/>
                        <dgm:constr type="h" for="ch" forName="rootConnector" refType="h" refFor="ch" refForName="rootText"/>
                      </dgm:constrLst>
                    </dgm:if>
                    <dgm:if name="Name81" func="var" arg="hierBranch" op="equ" val="r">
                      <dgm:constrLst>
                        <dgm:constr type="l" for="ch" forName="rootText"/>
                        <dgm:constr type="t" for="ch" forName="rootText"/>
                        <dgm:constr type="w" for="ch" forName="rootText" refType="w"/>
                        <dgm:constr type="h" for="ch" forName="rootText" refType="h"/>
                        <dgm:constr type="l" for="ch" forName="rootConnector"/>
                        <dgm:constr type="t" for="ch" forName="rootConnector"/>
                        <dgm:constr type="w" for="ch" forName="rootConnector" refType="w" refFor="ch" refForName="rootText" fact="0.2"/>
                        <dgm:constr type="h" for="ch" forName="rootConnector" refType="h" refFor="ch" refForName="rootText"/>
                      </dgm:constrLst>
                    </dgm:if>
                    <dgm:else name="Name82">
                      <dgm:constrLst>
                        <dgm:constr type="l" for="ch" forName="rootText"/>
                        <dgm:constr type="t" for="ch" forName="rootText"/>
                        <dgm:constr type="w" for="ch" forName="rootText" refType="w"/>
                        <dgm:constr type="h" for="ch" forName="rootText" refType="h"/>
                        <dgm:constr type="r" for="ch" forName="rootConnector" refType="w"/>
                        <dgm:constr type="t" for="ch" forName="rootConnector"/>
                        <dgm:constr type="w" for="ch" forName="rootConnector" refType="w" refFor="ch" refForName="rootText" fact="0.2"/>
                        <dgm:constr type="h" for="ch" forName="rootConnector" refType="h" refFor="ch" refForName="rootText"/>
                      </dgm:constrLst>
                    </dgm:else>
                  </dgm:choose>
                  <dgm:ruleLst/>
                  <dgm:layoutNode name="rootText">
                    <dgm:varLst>
                      <dgm:chPref val="3"/>
                    </dgm:varLst>
                    <dgm:alg type="tx"/>
                    <dgm:shape xmlns:r="http://schemas.openxmlformats.org/officeDocument/2006/relationships" type="rect" r:blip="">
                      <dgm:adjLst/>
                    </dgm:shape>
                    <dgm:presOf axis="self" ptType="node" cnt="1"/>
                    <dgm:constrLst>
                      <dgm:constr type="primFontSz" val="65"/>
                      <dgm:constr type="lMarg" refType="primFontSz" fact="0.05"/>
                      <dgm:constr type="rMarg" refType="primFontSz" fact="0.05"/>
                      <dgm:constr type="tMarg" refType="primFontSz" fact="0.05"/>
                      <dgm:constr type="bMarg" refType="primFontSz" fact="0.05"/>
                    </dgm:constrLst>
                    <dgm:ruleLst>
                      <dgm:rule type="primFontSz" val="5" fact="NaN" max="NaN"/>
                    </dgm:ruleLst>
                  </dgm:layoutNode>
                  <dgm:layoutNode name="rootConnector" moveWith="rootText">
                    <dgm:alg type="sp"/>
                    <dgm:shape xmlns:r="http://schemas.openxmlformats.org/officeDocument/2006/relationships" type="rect" r:blip="" hideGeom="1">
                      <dgm:adjLst/>
                    </dgm:shape>
                    <dgm:presOf axis="self" ptType="node" cnt="1"/>
                    <dgm:constrLst/>
                    <dgm:ruleLst/>
                  </dgm:layoutNode>
                </dgm:layoutNode>
                <dgm:layoutNode name="hierChild4">
                  <dgm:choose name="Name83">
                    <dgm:if name="Name84" func="var" arg="hierBranch" op="equ" val="l">
                      <dgm:alg type="hierChild">
                        <dgm:param type="chAlign" val="r"/>
                        <dgm:param type="linDir" val="fromT"/>
                      </dgm:alg>
                    </dgm:if>
                    <dgm:if name="Name85" func="var" arg="hierBranch" op="equ" val="r">
                      <dgm:alg type="hierChild">
                        <dgm:param type="chAlign" val="l"/>
                        <dgm:param type="linDir" val="fromT"/>
                      </dgm:alg>
                    </dgm:if>
                    <dgm:if name="Name86" func="var" arg="hierBranch" op="equ" val="hang">
                      <dgm:choose name="Name87">
                        <dgm:if name="Name88" func="var" arg="dir" op="equ" val="norm">
                          <dgm:alg type="hierChild">
                            <dgm:param type="chAlign" val="l"/>
                            <dgm:param type="linDir" val="fromL"/>
                            <dgm:param type="secChAlign" val="t"/>
                            <dgm:param type="secLinDir" val="fromT"/>
                          </dgm:alg>
                        </dgm:if>
                        <dgm:else name="Name89">
                          <dgm:alg type="hierChild">
                            <dgm:param type="chAlign" val="l"/>
                            <dgm:param type="linDir" val="fromR"/>
                            <dgm:param type="secChAlign" val="t"/>
                            <dgm:param type="secLinDir" val="fromT"/>
                          </dgm:alg>
                        </dgm:else>
                      </dgm:choose>
                    </dgm:if>
                    <dgm:if name="Name90" func="var" arg="hierBranch" op="equ" val="std">
                      <dgm:choose name="Name91">
                        <dgm:if name="Name92" func="var" arg="dir" op="equ" val="norm">
                          <dgm:alg type="hierChild"/>
                        </dgm:if>
                        <dgm:else name="Name93">
                          <dgm:alg type="hierChild">
                            <dgm:param type="linDir" val="fromR"/>
                          </dgm:alg>
                        </dgm:else>
                      </dgm:choose>
                    </dgm:if>
                    <dgm:if name="Name94" func="var" arg="hierBranch" op="equ" val="init">
                      <dgm:choose name="Name95">
                        <dgm:if name="Name96" axis="des" func="maxDepth" op="lte" val="1">
                          <dgm:alg type="hierChild">
                            <dgm:param type="chAlign" val="l"/>
                            <dgm:param type="linDir" val="fromT"/>
                          </dgm:alg>
                        </dgm:if>
                        <dgm:else name="Name97">
                          <dgm:choose name="Name98">
                            <dgm:if name="Name99" func="var" arg="dir" op="equ" val="norm">
                              <dgm:alg type="hierChild"/>
                            </dgm:if>
                            <dgm:else name="Name100">
                              <dgm:alg type="hierChild">
                                <dgm:param type="linDir" val="fromR"/>
                              </dgm:alg>
                            </dgm:else>
                          </dgm:choose>
                        </dgm:else>
                      </dgm:choose>
                    </dgm:if>
                    <dgm:else name="Name101"/>
                  </dgm:choose>
                  <dgm:shape xmlns:r="http://schemas.openxmlformats.org/officeDocument/2006/relationships" r:blip="">
                    <dgm:adjLst/>
                  </dgm:shape>
                  <dgm:presOf/>
                  <dgm:constrLst/>
                  <dgm:ruleLst/>
                  <dgm:forEach name="Name102" ref="rep2a"/>
                </dgm:layoutNode>
                <dgm:layoutNode name="hierChild5">
                  <dgm:choose name="Name103">
                    <dgm:if name="Name104" func="var" arg="dir" op="equ" val="norm">
                      <dgm:alg type="hierChild">
                        <dgm:param type="chAlign" val="l"/>
                        <dgm:param type="linDir" val="fromL"/>
                        <dgm:param type="secChAlign" val="t"/>
                        <dgm:param type="secLinDir" val="fromT"/>
                      </dgm:alg>
                    </dgm:if>
                    <dgm:else name="Name105">
                      <dgm:alg type="hierChild">
                        <dgm:param type="chAlign" val="l"/>
                        <dgm:param type="linDir" val="fromR"/>
                        <dgm:param type="secChAlign" val="t"/>
                        <dgm:param type="secLinDir" val="fromT"/>
                      </dgm:alg>
                    </dgm:else>
                  </dgm:choose>
                  <dgm:shape xmlns:r="http://schemas.openxmlformats.org/officeDocument/2006/relationships" r:blip="">
                    <dgm:adjLst/>
                  </dgm:shape>
                  <dgm:presOf/>
                  <dgm:constrLst/>
                  <dgm:ruleLst/>
                  <dgm:forEach name="Name106" ref="rep2b"/>
                </dgm:layoutNode>
              </dgm:layoutNode>
            </dgm:forEach>
          </dgm:layoutNode>
          <dgm:layoutNode name="hierChild3">
            <dgm:choose name="Name107">
              <dgm:if name="Name108" func="var" arg="dir" op="equ" val="norm">
                <dgm:alg type="hierChild">
                  <dgm:param type="chAlign" val="l"/>
                  <dgm:param type="linDir" val="fromL"/>
                  <dgm:param type="secChAlign" val="t"/>
                  <dgm:param type="secLinDir" val="fromT"/>
                </dgm:alg>
              </dgm:if>
              <dgm:else name="Name109">
                <dgm:alg type="hierChild">
                  <dgm:param type="chAlign" val="l"/>
                  <dgm:param type="linDir" val="fromR"/>
                  <dgm:param type="secChAlign" val="t"/>
                  <dgm:param type="secLinDir" val="fromT"/>
                </dgm:alg>
              </dgm:else>
            </dgm:choose>
            <dgm:shape xmlns:r="http://schemas.openxmlformats.org/officeDocument/2006/relationships" r:blip="">
              <dgm:adjLst/>
            </dgm:shape>
            <dgm:presOf/>
            <dgm:constrLst/>
            <dgm:ruleLst/>
            <dgm:forEach name="rep2b" axis="ch" ptType="asst">
              <dgm:forEach name="Name110" axis="precedSib" ptType="parTrans" st="-1" cnt="1">
                <dgm:layoutNode name="Name111">
                  <dgm:alg type="conn">
                    <dgm:param type="connRout" val="bend"/>
                    <dgm:param type="dim" val="1D"/>
                    <dgm:param type="endSty" val="noArr"/>
                    <dgm:param type="begPts" val="bCtr"/>
                    <dgm:param type="endPts" val="midL midR"/>
                  </dgm:alg>
                  <dgm:shape xmlns:r="http://schemas.openxmlformats.org/officeDocument/2006/relationships" type="conn" r:blip="" zOrderOff="-99999">
                    <dgm:adjLst/>
                  </dgm:shape>
                  <dgm:presOf axis="self"/>
                  <dgm:constrLst>
                    <dgm:constr type="begPad"/>
                    <dgm:constr type="endPad"/>
                  </dgm:constrLst>
                  <dgm:ruleLst/>
                </dgm:layoutNode>
              </dgm:forEach>
              <dgm:layoutNode name="hierRoot3">
                <dgm:varLst>
                  <dgm:hierBranch val="init"/>
                </dgm:varLst>
                <dgm:choose name="Name112">
                  <dgm:if name="Name113" func="var" arg="hierBranch" op="equ" val="l">
                    <dgm:alg type="hierRoot">
                      <dgm:param type="hierAlign" val="tR"/>
                    </dgm:alg>
                    <dgm:shape xmlns:r="http://schemas.openxmlformats.org/officeDocument/2006/relationships" r:blip="">
                      <dgm:adjLst/>
                    </dgm:shape>
                    <dgm:presOf/>
                    <dgm:constrLst>
                      <dgm:constr type="alignOff" val="0.65"/>
                    </dgm:constrLst>
                  </dgm:if>
                  <dgm:if name="Name114" func="var" arg="hierBranch" op="equ" val="r">
                    <dgm:alg type="hierRoot">
                      <dgm:param type="hierAlign" val="tL"/>
                    </dgm:alg>
                    <dgm:shape xmlns:r="http://schemas.openxmlformats.org/officeDocument/2006/relationships" r:blip="">
                      <dgm:adjLst/>
                    </dgm:shape>
                    <dgm:presOf/>
                    <dgm:constrLst>
                      <dgm:constr type="alignOff" val="0.65"/>
                    </dgm:constrLst>
                  </dgm:if>
                  <dgm:if name="Name115" func="var" arg="hierBranch" op="equ" val="hang">
                    <dgm:alg type="hierRoot"/>
                    <dgm:shape xmlns:r="http://schemas.openxmlformats.org/officeDocument/2006/relationships" r:blip="">
                      <dgm:adjLst/>
                    </dgm:shape>
                    <dgm:presOf/>
                    <dgm:constrLst>
                      <dgm:constr type="alignOff" val="0.65"/>
                    </dgm:constrLst>
                  </dgm:if>
                  <dgm:if name="Name116" func="var" arg="hierBranch" op="equ" val="std">
                    <dgm:alg type="hierRoot"/>
                    <dgm:shape xmlns:r="http://schemas.openxmlformats.org/officeDocument/2006/relationships" r:blip="">
                      <dgm:adjLst/>
                    </dgm:shape>
                    <dgm:presOf/>
                    <dgm:constrLst>
                      <dgm:constr type="alignOff"/>
                      <dgm:constr type="bendDist" for="des" ptType="parTrans" refType="sp" fact="0.5"/>
                    </dgm:constrLst>
                  </dgm:if>
                  <dgm:if name="Name117" func="var" arg="hierBranch" op="equ" val="init">
                    <dgm:choose name="Name118">
                      <dgm:if name="Name119" axis="des" func="maxDepth" op="lte" val="1">
                        <dgm:alg type="hierRoot">
                          <dgm:param type="hierAlign" val="tL"/>
                        </dgm:alg>
                        <dgm:shape xmlns:r="http://schemas.openxmlformats.org/officeDocument/2006/relationships" r:blip="">
                          <dgm:adjLst/>
                        </dgm:shape>
                        <dgm:presOf/>
                        <dgm:constrLst>
                          <dgm:constr type="alignOff" val="0.65"/>
                        </dgm:constrLst>
                      </dgm:if>
                      <dgm:else name="Name120">
                        <dgm:alg type="hierRoot"/>
                        <dgm:shape xmlns:r="http://schemas.openxmlformats.org/officeDocument/2006/relationships" r:blip="">
                          <dgm:adjLst/>
                        </dgm:shape>
                        <dgm:presOf/>
                        <dgm:constrLst>
                          <dgm:constr type="alignOff"/>
                          <dgm:constr type="bendDist" for="des" ptType="parTrans" refType="sp" fact="0.5"/>
                        </dgm:constrLst>
                      </dgm:else>
                    </dgm:choose>
                  </dgm:if>
                  <dgm:else name="Name121"/>
                </dgm:choose>
                <dgm:ruleLst/>
                <dgm:layoutNode name="rootComposite3">
                  <dgm:alg type="composite"/>
                  <dgm:shape xmlns:r="http://schemas.openxmlformats.org/officeDocument/2006/relationships" r:blip="">
                    <dgm:adjLst/>
                  </dgm:shape>
                  <dgm:presOf axis="self" ptType="node" cnt="1"/>
                  <dgm:choose name="Name122">
                    <dgm:if name="Name123" func="var" arg="hierBranch" op="equ" val="init">
                      <dgm:constrLst>
                        <dgm:constr type="l" for="ch" forName="rootText3"/>
                        <dgm:constr type="t" for="ch" forName="rootText3"/>
                        <dgm:constr type="w" for="ch" forName="rootText3" refType="w"/>
                        <dgm:constr type="h" for="ch" forName="rootText3" refType="h"/>
                        <dgm:constr type="l" for="ch" forName="rootConnector3"/>
                        <dgm:constr type="t" for="ch" forName="rootConnector3"/>
                        <dgm:constr type="w" for="ch" forName="rootConnector3" refType="w" refFor="ch" refForName="rootText3" fact="0.2"/>
                        <dgm:constr type="h" for="ch" forName="rootConnector3" refType="h" refFor="ch" refForName="rootText3"/>
                      </dgm:constrLst>
                    </dgm:if>
                    <dgm:if name="Name124" func="var" arg="hierBranch" op="equ" val="l">
                      <dgm:constrLst>
                        <dgm:constr type="l" for="ch" forName="rootText3"/>
                        <dgm:constr type="t" for="ch" forName="rootText3"/>
                        <dgm:constr type="w" for="ch" forName="rootText3" refType="w"/>
                        <dgm:constr type="h" for="ch" forName="rootText3" refType="h"/>
                        <dgm:constr type="r" for="ch" forName="rootConnector3" refType="w"/>
                        <dgm:constr type="t" for="ch" forName="rootConnector3"/>
                        <dgm:constr type="w" for="ch" forName="rootConnector3" refType="w" refFor="ch" refForName="rootText3" fact="0.2"/>
                        <dgm:constr type="h" for="ch" forName="rootConnector3" refType="h" refFor="ch" refForName="rootText3"/>
                      </dgm:constrLst>
                    </dgm:if>
                    <dgm:if name="Name125" func="var" arg="hierBranch" op="equ" val="r">
                      <dgm:constrLst>
                        <dgm:constr type="l" for="ch" forName="rootText3"/>
                        <dgm:constr type="t" for="ch" forName="rootText3"/>
                        <dgm:constr type="w" for="ch" forName="rootText3" refType="w"/>
                        <dgm:constr type="h" for="ch" forName="rootText3" refType="h"/>
                        <dgm:constr type="l" for="ch" forName="rootConnector3"/>
                        <dgm:constr type="t" for="ch" forName="rootConnector3"/>
                        <dgm:constr type="w" for="ch" forName="rootConnector3" refType="w" refFor="ch" refForName="rootText3" fact="0.2"/>
                        <dgm:constr type="h" for="ch" forName="rootConnector3" refType="h" refFor="ch" refForName="rootText3"/>
                      </dgm:constrLst>
                    </dgm:if>
                    <dgm:else name="Name126">
                      <dgm:constrLst>
                        <dgm:constr type="l" for="ch" forName="rootText3"/>
                        <dgm:constr type="t" for="ch" forName="rootText3"/>
                        <dgm:constr type="w" for="ch" forName="rootText3" refType="w"/>
                        <dgm:constr type="h" for="ch" forName="rootText3" refType="h"/>
                        <dgm:constr type="r" for="ch" forName="rootConnector3" refType="w"/>
                        <dgm:constr type="t" for="ch" forName="rootConnector3"/>
                        <dgm:constr type="w" for="ch" forName="rootConnector3" refType="w" refFor="ch" refForName="rootText3" fact="0.2"/>
                        <dgm:constr type="h" for="ch" forName="rootConnector3" refType="h" refFor="ch" refForName="rootText3"/>
                      </dgm:constrLst>
                    </dgm:else>
                  </dgm:choose>
                  <dgm:ruleLst/>
                  <dgm:layoutNode name="rootText3">
                    <dgm:varLst>
                      <dgm:chPref val="3"/>
                    </dgm:varLst>
                    <dgm:alg type="tx"/>
                    <dgm:shape xmlns:r="http://schemas.openxmlformats.org/officeDocument/2006/relationships" type="rect" r:blip="">
                      <dgm:adjLst/>
                    </dgm:shape>
                    <dgm:presOf axis="self" ptType="node" cnt="1"/>
                    <dgm:constrLst>
                      <dgm:constr type="primFontSz" val="65"/>
                      <dgm:constr type="lMarg" refType="primFontSz" fact="0.05"/>
                      <dgm:constr type="rMarg" refType="primFontSz" fact="0.05"/>
                      <dgm:constr type="tMarg" refType="primFontSz" fact="0.05"/>
                      <dgm:constr type="bMarg" refType="primFontSz" fact="0.05"/>
                    </dgm:constrLst>
                    <dgm:ruleLst>
                      <dgm:rule type="primFontSz" val="5" fact="NaN" max="NaN"/>
                    </dgm:ruleLst>
                  </dgm:layoutNode>
                  <dgm:layoutNode name="rootConnector3" moveWith="rootText1">
                    <dgm:alg type="sp"/>
                    <dgm:shape xmlns:r="http://schemas.openxmlformats.org/officeDocument/2006/relationships" type="rect" r:blip="" hideGeom="1">
                      <dgm:adjLst/>
                    </dgm:shape>
                    <dgm:presOf axis="self" ptType="node" cnt="1"/>
                    <dgm:constrLst/>
                    <dgm:ruleLst/>
                  </dgm:layoutNode>
                </dgm:layoutNode>
                <dgm:layoutNode name="hierChild6">
                  <dgm:choose name="Name127">
                    <dgm:if name="Name128" func="var" arg="hierBranch" op="equ" val="l">
                      <dgm:alg type="hierChild">
                        <dgm:param type="chAlign" val="r"/>
                        <dgm:param type="linDir" val="fromT"/>
                      </dgm:alg>
                    </dgm:if>
                    <dgm:if name="Name129" func="var" arg="hierBranch" op="equ" val="r">
                      <dgm:alg type="hierChild">
                        <dgm:param type="chAlign" val="l"/>
                        <dgm:param type="linDir" val="fromT"/>
                      </dgm:alg>
                    </dgm:if>
                    <dgm:if name="Name130" func="var" arg="hierBranch" op="equ" val="hang">
                      <dgm:choose name="Name131">
                        <dgm:if name="Name132" func="var" arg="dir" op="equ" val="norm">
                          <dgm:alg type="hierChild">
                            <dgm:param type="chAlign" val="l"/>
                            <dgm:param type="linDir" val="fromL"/>
                            <dgm:param type="secChAlign" val="t"/>
                            <dgm:param type="secLinDir" val="fromT"/>
                          </dgm:alg>
                        </dgm:if>
                        <dgm:else name="Name133">
                          <dgm:alg type="hierChild">
                            <dgm:param type="chAlign" val="l"/>
                            <dgm:param type="linDir" val="fromR"/>
                            <dgm:param type="secChAlign" val="t"/>
                            <dgm:param type="secLinDir" val="fromT"/>
                          </dgm:alg>
                        </dgm:else>
                      </dgm:choose>
                    </dgm:if>
                    <dgm:if name="Name134" func="var" arg="hierBranch" op="equ" val="std">
                      <dgm:choose name="Name135">
                        <dgm:if name="Name136" func="var" arg="dir" op="equ" val="norm">
                          <dgm:alg type="hierChild"/>
                        </dgm:if>
                        <dgm:else name="Name137">
                          <dgm:alg type="hierChild">
                            <dgm:param type="linDir" val="fromR"/>
                          </dgm:alg>
                        </dgm:else>
                      </dgm:choose>
                    </dgm:if>
                    <dgm:if name="Name138" func="var" arg="hierBranch" op="equ" val="init">
                      <dgm:choose name="Name139">
                        <dgm:if name="Name140" axis="des" func="maxDepth" op="lte" val="1">
                          <dgm:alg type="hierChild">
                            <dgm:param type="chAlign" val="l"/>
                            <dgm:param type="linDir" val="fromT"/>
                          </dgm:alg>
                        </dgm:if>
                        <dgm:else name="Name141">
                          <dgm:alg type="hierChild"/>
                        </dgm:else>
                      </dgm:choose>
                    </dgm:if>
                    <dgm:else name="Name142"/>
                  </dgm:choose>
                  <dgm:shape xmlns:r="http://schemas.openxmlformats.org/officeDocument/2006/relationships" r:blip="">
                    <dgm:adjLst/>
                  </dgm:shape>
                  <dgm:presOf/>
                  <dgm:constrLst/>
                  <dgm:ruleLst/>
                  <dgm:forEach name="Name143" ref="rep2a"/>
                </dgm:layoutNode>
                <dgm:layoutNode name="hierChild7">
                  <dgm:choose name="Name144">
                    <dgm:if name="Name145" func="var" arg="dir" op="equ" val="norm">
                      <dgm:alg type="hierChild">
                        <dgm:param type="chAlign" val="l"/>
                        <dgm:param type="linDir" val="fromL"/>
                        <dgm:param type="secChAlign" val="t"/>
                        <dgm:param type="secLinDir" val="fromT"/>
                      </dgm:alg>
                    </dgm:if>
                    <dgm:else name="Name146">
                      <dgm:alg type="hierChild">
                        <dgm:param type="chAlign" val="l"/>
                        <dgm:param type="linDir" val="fromR"/>
                        <dgm:param type="secChAlign" val="t"/>
                        <dgm:param type="secLinDir" val="fromT"/>
                      </dgm:alg>
                    </dgm:else>
                  </dgm:choose>
                  <dgm:shape xmlns:r="http://schemas.openxmlformats.org/officeDocument/2006/relationships" r:blip="">
                    <dgm:adjLst/>
                  </dgm:shape>
                  <dgm:presOf/>
                  <dgm:constrLst/>
                  <dgm:ruleLst/>
                  <dgm:forEach name="Name147" ref="rep2b"/>
                </dgm:layoutNode>
              </dgm:layoutNode>
            </dgm:forEach>
          </dgm:layoutNode>
        </dgm:layoutNode>
      </dgm:forEach>
    </dgm:forEach>
  </dgm:layoutNode>
</dgm:layoutDef>
</file>

<file path=ppt/diagrams/layout5.xml><?xml version="1.0" encoding="utf-8"?>
<dgm:layoutDef xmlns:dgm="http://schemas.openxmlformats.org/drawingml/2006/diagram" xmlns:a="http://schemas.openxmlformats.org/drawingml/2006/main" uniqueId="urn:microsoft.com/office/officeart/2005/8/layout/orgChart1">
  <dgm:title val=""/>
  <dgm:desc val=""/>
  <dgm:catLst>
    <dgm:cat type="hierarchy" pri="1000"/>
    <dgm:cat type="convert" pri="6000"/>
  </dgm:catLst>
  <dgm:sampData>
    <dgm:dataModel>
      <dgm:ptLst>
        <dgm:pt modelId="0" type="doc"/>
        <dgm:pt modelId="1">
          <dgm:prSet phldr="1"/>
        </dgm:pt>
        <dgm:pt modelId="2" type="asst">
          <dgm:prSet phldr="1"/>
        </dgm:pt>
        <dgm:pt modelId="3">
          <dgm:prSet phldr="1"/>
        </dgm:pt>
        <dgm:pt modelId="4">
          <dgm:prSet phldr="1"/>
        </dgm:pt>
        <dgm:pt modelId="5">
          <dgm:prSet phldr="1"/>
        </dgm:pt>
      </dgm:ptLst>
      <dgm:cxnLst>
        <dgm:cxn modelId="5" srcId="0" destId="1" srcOrd="0" destOrd="0"/>
        <dgm:cxn modelId="6" srcId="1" destId="2" srcOrd="0" destOrd="0"/>
        <dgm:cxn modelId="7" srcId="1" destId="3" srcOrd="1" destOrd="0"/>
        <dgm:cxn modelId="8" srcId="1" destId="4" srcOrd="2" destOrd="0"/>
        <dgm:cxn modelId="9" srcId="1" destId="5" srcOrd="3" destOrd="0"/>
      </dgm:cxnLst>
      <dgm:bg/>
      <dgm:whole/>
    </dgm:dataModel>
  </dgm:sampData>
  <dgm:styleData>
    <dgm:dataModel>
      <dgm:ptLst>
        <dgm:pt modelId="0" type="doc"/>
        <dgm:pt modelId="1"/>
        <dgm:pt modelId="12"/>
        <dgm:pt modelId="13"/>
      </dgm:ptLst>
      <dgm:cxnLst>
        <dgm:cxn modelId="2" srcId="0" destId="1" srcOrd="0" destOrd="0"/>
        <dgm:cxn modelId="16" srcId="1" destId="12" srcOrd="1" destOrd="0"/>
        <dgm:cxn modelId="17" srcId="1" destId="13" srcOrd="2" destOrd="0"/>
      </dgm:cxnLst>
      <dgm:bg/>
      <dgm:whole/>
    </dgm:dataModel>
  </dgm:styleData>
  <dgm:clrData>
    <dgm:dataModel>
      <dgm:ptLst>
        <dgm:pt modelId="0" type="doc"/>
        <dgm:pt modelId="1"/>
        <dgm:pt modelId="11" type="asst"/>
        <dgm:pt modelId="12"/>
        <dgm:pt modelId="13"/>
        <dgm:pt modelId="14"/>
      </dgm:ptLst>
      <dgm:cxnLst>
        <dgm:cxn modelId="2" srcId="0" destId="1" srcOrd="0" destOrd="0"/>
        <dgm:cxn modelId="15" srcId="1" destId="11" srcOrd="0" destOrd="0"/>
        <dgm:cxn modelId="16" srcId="1" destId="12" srcOrd="1" destOrd="0"/>
        <dgm:cxn modelId="17" srcId="1" destId="13" srcOrd="2" destOrd="0"/>
        <dgm:cxn modelId="18" srcId="1" destId="14" srcOrd="2" destOrd="0"/>
      </dgm:cxnLst>
      <dgm:bg/>
      <dgm:whole/>
    </dgm:dataModel>
  </dgm:clrData>
  <dgm:layoutNode name="hierChild1">
    <dgm:varLst>
      <dgm:orgChart val="1"/>
      <dgm:chPref val="1"/>
      <dgm:dir/>
      <dgm:animOne val="branch"/>
      <dgm:animLvl val="lvl"/>
      <dgm:resizeHandles/>
    </dgm:varLst>
    <dgm:choose name="Name0">
      <dgm:if name="Name1" func="var" arg="dir" op="equ" val="norm">
        <dgm:alg type="hierChild">
          <dgm:param type="linDir" val="fromL"/>
        </dgm:alg>
      </dgm:if>
      <dgm:else name="Name2">
        <dgm:alg type="hierChild">
          <dgm:param type="linDir" val="fromR"/>
        </dgm:alg>
      </dgm:else>
    </dgm:choose>
    <dgm:shape xmlns:r="http://schemas.openxmlformats.org/officeDocument/2006/relationships" r:blip="">
      <dgm:adjLst/>
    </dgm:shape>
    <dgm:presOf/>
    <dgm:constrLst>
      <dgm:constr type="w" for="des" forName="rootComposite1" refType="w" fact="10"/>
      <dgm:constr type="h" for="des" forName="rootComposite1" refType="w" refFor="des" refForName="rootComposite1" fact="0.5"/>
      <dgm:constr type="w" for="des" forName="rootComposite" refType="w" fact="10"/>
      <dgm:constr type="h" for="des" forName="rootComposite" refType="w" refFor="des" refForName="rootComposite1" fact="0.5"/>
      <dgm:constr type="w" for="des" forName="rootComposite3" refType="w" fact="10"/>
      <dgm:constr type="h" for="des" forName="rootComposite3" refType="w" refFor="des" refForName="rootComposite1" fact="0.5"/>
      <dgm:constr type="primFontSz" for="des" ptType="node" op="equ"/>
      <dgm:constr type="sp" for="des" op="equ"/>
      <dgm:constr type="sp" for="des" forName="hierRoot1" refType="w" refFor="des" refForName="rootComposite1" fact="0.21"/>
      <dgm:constr type="sp" for="des" forName="hierRoot2" refType="sp" refFor="des" refForName="hierRoot1"/>
      <dgm:constr type="sp" for="des" forName="hierRoot3" refType="sp" refFor="des" refForName="hierRoot1"/>
      <dgm:constr type="sibSp" refType="w" refFor="des" refForName="rootComposite1" fact="0.21"/>
      <dgm:constr type="sibSp" for="des" forName="hierChild2" refType="sibSp"/>
      <dgm:constr type="sibSp" for="des" forName="hierChild3" refType="sibSp"/>
      <dgm:constr type="sibSp" for="des" forName="hierChild4" refType="sibSp"/>
      <dgm:constr type="sibSp" for="des" forName="hierChild5" refType="sibSp"/>
      <dgm:constr type="sibSp" for="des" forName="hierChild6" refType="sibSp"/>
      <dgm:constr type="sibSp" for="des" forName="hierChild7" refType="sibSp"/>
      <dgm:constr type="secSibSp" refType="w" refFor="des" refForName="rootComposite1" fact="0.21"/>
      <dgm:constr type="secSibSp" for="des" forName="hierChild2" refType="secSibSp"/>
      <dgm:constr type="secSibSp" for="des" forName="hierChild3" refType="secSibSp"/>
      <dgm:constr type="secSibSp" for="des" forName="hierChild4" refType="secSibSp"/>
      <dgm:constr type="secSibSp" for="des" forName="hierChild5" refType="secSibSp"/>
      <dgm:constr type="secSibSp" for="des" forName="hierChild6" refType="secSibSp"/>
      <dgm:constr type="secSibSp" for="des" forName="hierChild7" refType="secSibSp"/>
    </dgm:constrLst>
    <dgm:ruleLst/>
    <dgm:forEach name="Name3" axis="ch">
      <dgm:forEach name="Name4" axis="self" ptType="node">
        <dgm:layoutNode name="hierRoot1">
          <dgm:varLst>
            <dgm:hierBranch val="init"/>
          </dgm:varLst>
          <dgm:choose name="Name5">
            <dgm:if name="Name6" func="var" arg="hierBranch" op="equ" val="l">
              <dgm:choose name="Name7">
                <dgm:if name="Name8" axis="ch" ptType="asst" func="cnt" op="gte" val="1">
                  <dgm:alg type="hierRoot">
                    <dgm:param type="hierAlign" val="tR"/>
                  </dgm:alg>
                  <dgm:constrLst>
                    <dgm:constr type="alignOff" val="0.65"/>
                  </dgm:constrLst>
                </dgm:if>
                <dgm:else name="Name9">
                  <dgm:alg type="hierRoot">
                    <dgm:param type="hierAlign" val="tR"/>
                  </dgm:alg>
                  <dgm:constrLst>
                    <dgm:constr type="alignOff" val="0.25"/>
                  </dgm:constrLst>
                </dgm:else>
              </dgm:choose>
            </dgm:if>
            <dgm:if name="Name10" func="var" arg="hierBranch" op="equ" val="r">
              <dgm:choose name="Name11">
                <dgm:if name="Name12" axis="ch" ptType="asst" func="cnt" op="gte" val="1">
                  <dgm:alg type="hierRoot">
                    <dgm:param type="hierAlign" val="tL"/>
                  </dgm:alg>
                  <dgm:constrLst>
                    <dgm:constr type="alignOff" val="0.65"/>
                  </dgm:constrLst>
                </dgm:if>
                <dgm:else name="Name13">
                  <dgm:alg type="hierRoot">
                    <dgm:param type="hierAlign" val="tL"/>
                  </dgm:alg>
                  <dgm:constrLst>
                    <dgm:constr type="alignOff" val="0.25"/>
                  </dgm:constrLst>
                </dgm:else>
              </dgm:choose>
            </dgm:if>
            <dgm:if name="Name14" func="var" arg="hierBranch" op="equ" val="hang">
              <dgm:alg type="hierRoot"/>
              <dgm:constrLst>
                <dgm:constr type="alignOff" val="0.65"/>
              </dgm:constrLst>
            </dgm:if>
            <dgm:else name="Name15">
              <dgm:alg type="hierRoot"/>
              <dgm:constrLst>
                <dgm:constr type="alignOff"/>
                <dgm:constr type="bendDist" for="des" ptType="parTrans" refType="sp" fact="0.5"/>
              </dgm:constrLst>
            </dgm:else>
          </dgm:choose>
          <dgm:shape xmlns:r="http://schemas.openxmlformats.org/officeDocument/2006/relationships" r:blip="">
            <dgm:adjLst/>
          </dgm:shape>
          <dgm:presOf/>
          <dgm:ruleLst/>
          <dgm:layoutNode name="rootComposite1">
            <dgm:alg type="composite"/>
            <dgm:shape xmlns:r="http://schemas.openxmlformats.org/officeDocument/2006/relationships" r:blip="">
              <dgm:adjLst/>
            </dgm:shape>
            <dgm:presOf axis="self" ptType="node" cnt="1"/>
            <dgm:choose name="Name16">
              <dgm:if name="Name17" func="var" arg="hierBranch" op="equ" val="init">
                <dgm:constrLst>
                  <dgm:constr type="l" for="ch" forName="rootText1"/>
                  <dgm:constr type="t" for="ch" forName="rootText1"/>
                  <dgm:constr type="w" for="ch" forName="rootText1" refType="w"/>
                  <dgm:constr type="h" for="ch" forName="rootText1" refType="h"/>
                  <dgm:constr type="l" for="ch" forName="rootConnector1"/>
                  <dgm:constr type="t" for="ch" forName="rootConnector1"/>
                  <dgm:constr type="w" for="ch" forName="rootConnector1" refType="w" refFor="ch" refForName="rootText1" fact="0.2"/>
                  <dgm:constr type="h" for="ch" forName="rootConnector1" refType="h" refFor="ch" refForName="rootText1"/>
                </dgm:constrLst>
              </dgm:if>
              <dgm:if name="Name18" func="var" arg="hierBranch" op="equ" val="l">
                <dgm:constrLst>
                  <dgm:constr type="l" for="ch" forName="rootText1"/>
                  <dgm:constr type="t" for="ch" forName="rootText1"/>
                  <dgm:constr type="w" for="ch" forName="rootText1" refType="w"/>
                  <dgm:constr type="h" for="ch" forName="rootText1" refType="h"/>
                  <dgm:constr type="r" for="ch" forName="rootConnector1" refType="w"/>
                  <dgm:constr type="t" for="ch" forName="rootConnector1"/>
                  <dgm:constr type="w" for="ch" forName="rootConnector1" refType="w" refFor="ch" refForName="rootText1" fact="0.2"/>
                  <dgm:constr type="h" for="ch" forName="rootConnector1" refType="h" refFor="ch" refForName="rootText1"/>
                </dgm:constrLst>
              </dgm:if>
              <dgm:if name="Name19" func="var" arg="hierBranch" op="equ" val="r">
                <dgm:constrLst>
                  <dgm:constr type="l" for="ch" forName="rootText1"/>
                  <dgm:constr type="t" for="ch" forName="rootText1"/>
                  <dgm:constr type="w" for="ch" forName="rootText1" refType="w"/>
                  <dgm:constr type="h" for="ch" forName="rootText1" refType="h"/>
                  <dgm:constr type="l" for="ch" forName="rootConnector1"/>
                  <dgm:constr type="t" for="ch" forName="rootConnector1"/>
                  <dgm:constr type="w" for="ch" forName="rootConnector1" refType="w" refFor="ch" refForName="rootText1" fact="0.2"/>
                  <dgm:constr type="h" for="ch" forName="rootConnector1" refType="h" refFor="ch" refForName="rootText1"/>
                </dgm:constrLst>
              </dgm:if>
              <dgm:else name="Name20">
                <dgm:constrLst>
                  <dgm:constr type="l" for="ch" forName="rootText1"/>
                  <dgm:constr type="t" for="ch" forName="rootText1"/>
                  <dgm:constr type="w" for="ch" forName="rootText1" refType="w"/>
                  <dgm:constr type="h" for="ch" forName="rootText1" refType="h"/>
                  <dgm:constr type="r" for="ch" forName="rootConnector1" refType="w"/>
                  <dgm:constr type="t" for="ch" forName="rootConnector1"/>
                  <dgm:constr type="w" for="ch" forName="rootConnector1" refType="w" refFor="ch" refForName="rootText1" fact="0.2"/>
                  <dgm:constr type="h" for="ch" forName="rootConnector1" refType="h" refFor="ch" refForName="rootText1"/>
                </dgm:constrLst>
              </dgm:else>
            </dgm:choose>
            <dgm:ruleLst/>
            <dgm:layoutNode name="rootText1" styleLbl="node0">
              <dgm:varLst>
                <dgm:chPref val="3"/>
              </dgm:varLst>
              <dgm:alg type="tx"/>
              <dgm:shape xmlns:r="http://schemas.openxmlformats.org/officeDocument/2006/relationships" type="rect" r:blip="">
                <dgm:adjLst/>
              </dgm:shape>
              <dgm:presOf axis="self" ptType="node" cnt="1"/>
              <dgm:constrLst>
                <dgm:constr type="primFontSz" val="65"/>
                <dgm:constr type="lMarg" refType="primFontSz" fact="0.05"/>
                <dgm:constr type="rMarg" refType="primFontSz" fact="0.05"/>
                <dgm:constr type="tMarg" refType="primFontSz" fact="0.05"/>
                <dgm:constr type="bMarg" refType="primFontSz" fact="0.05"/>
              </dgm:constrLst>
              <dgm:ruleLst>
                <dgm:rule type="primFontSz" val="5" fact="NaN" max="NaN"/>
              </dgm:ruleLst>
            </dgm:layoutNode>
            <dgm:layoutNode name="rootConnector1" moveWith="rootText1">
              <dgm:alg type="sp"/>
              <dgm:shape xmlns:r="http://schemas.openxmlformats.org/officeDocument/2006/relationships" type="rect" r:blip="" hideGeom="1">
                <dgm:adjLst/>
              </dgm:shape>
              <dgm:presOf axis="self" ptType="node" cnt="1"/>
              <dgm:constrLst/>
              <dgm:ruleLst/>
            </dgm:layoutNode>
          </dgm:layoutNode>
          <dgm:layoutNode name="hierChild2">
            <dgm:choose name="Name21">
              <dgm:if name="Name22" func="var" arg="hierBranch" op="equ" val="l">
                <dgm:alg type="hierChild">
                  <dgm:param type="chAlign" val="r"/>
                  <dgm:param type="linDir" val="fromT"/>
                </dgm:alg>
              </dgm:if>
              <dgm:if name="Name23" func="var" arg="hierBranch" op="equ" val="r">
                <dgm:alg type="hierChild">
                  <dgm:param type="chAlign" val="l"/>
                  <dgm:param type="linDir" val="fromT"/>
                </dgm:alg>
              </dgm:if>
              <dgm:if name="Name24" func="var" arg="hierBranch" op="equ" val="hang">
                <dgm:choose name="Name25">
                  <dgm:if name="Name26" func="var" arg="dir" op="equ" val="norm">
                    <dgm:alg type="hierChild">
                      <dgm:param type="chAlign" val="l"/>
                      <dgm:param type="linDir" val="fromL"/>
                      <dgm:param type="secChAlign" val="t"/>
                      <dgm:param type="secLinDir" val="fromT"/>
                    </dgm:alg>
                  </dgm:if>
                  <dgm:else name="Name27">
                    <dgm:alg type="hierChild">
                      <dgm:param type="chAlign" val="l"/>
                      <dgm:param type="linDir" val="fromR"/>
                      <dgm:param type="secChAlign" val="t"/>
                      <dgm:param type="secLinDir" val="fromT"/>
                    </dgm:alg>
                  </dgm:else>
                </dgm:choose>
              </dgm:if>
              <dgm:else name="Name28">
                <dgm:choose name="Name29">
                  <dgm:if name="Name30" func="var" arg="dir" op="equ" val="norm">
                    <dgm:alg type="hierChild"/>
                  </dgm:if>
                  <dgm:else name="Name31">
                    <dgm:alg type="hierChild">
                      <dgm:param type="linDir" val="fromR"/>
                    </dgm:alg>
                  </dgm:else>
                </dgm:choose>
              </dgm:else>
            </dgm:choose>
            <dgm:shape xmlns:r="http://schemas.openxmlformats.org/officeDocument/2006/relationships" r:blip="">
              <dgm:adjLst/>
            </dgm:shape>
            <dgm:presOf/>
            <dgm:constrLst/>
            <dgm:ruleLst/>
            <dgm:forEach name="rep2a" axis="ch" ptType="nonAsst">
              <dgm:forEach name="Name32" axis="precedSib" ptType="parTrans" st="-1" cnt="1">
                <dgm:choose name="Name33">
                  <dgm:if name="Name34" func="var" arg="hierBranch" op="equ" val="std">
                    <dgm:layoutNode name="Name35">
                      <dgm:alg type="conn">
                        <dgm:param type="connRout" val="bend"/>
                        <dgm:param type="dim" val="1D"/>
                        <dgm:param type="endSty" val="noArr"/>
                        <dgm:param type="begPts" val="bCtr"/>
                        <dgm:param type="endPts" val="tCtr"/>
                        <dgm:param type="bendPt" val="end"/>
                      </dgm:alg>
                      <dgm:shape xmlns:r="http://schemas.openxmlformats.org/officeDocument/2006/relationships" type="conn" r:blip="" zOrderOff="-99999">
                        <dgm:adjLst/>
                      </dgm:shape>
                      <dgm:presOf axis="self"/>
                      <dgm:constrLst>
                        <dgm:constr type="begPad"/>
                        <dgm:constr type="endPad"/>
                      </dgm:constrLst>
                      <dgm:ruleLst/>
                    </dgm:layoutNode>
                  </dgm:if>
                  <dgm:if name="Name36" func="var" arg="hierBranch" op="equ" val="init">
                    <dgm:layoutNode name="Name37">
                      <dgm:choose name="Name38">
                        <dgm:if name="Name39" axis="self" func="depth" op="lte" val="2">
                          <dgm:alg type="conn">
                            <dgm:param type="connRout" val="bend"/>
                            <dgm:param type="dim" val="1D"/>
                            <dgm:param type="endSty" val="noArr"/>
                            <dgm:param type="begPts" val="bCtr"/>
                            <dgm:param type="endPts" val="tCtr"/>
                            <dgm:param type="bendPt" val="end"/>
                          </dgm:alg>
                        </dgm:if>
                        <dgm:else name="Name40">
                          <dgm:choose name="Name41">
                            <dgm:if name="Name42" axis="par des" func="maxDepth" op="lte" val="1">
                              <dgm:choose name="Name43">
                                <dgm:if name="Name44" axis="par ch" ptType="node asst" func="cnt" op="gte" val="1">
                                  <dgm:alg type="conn">
                                    <dgm:param type="connRout" val="bend"/>
                                    <dgm:param type="dim" val="1D"/>
                                    <dgm:param type="endSty" val="noArr"/>
                                    <dgm:param type="begPts" val="bCtr"/>
                                    <dgm:param type="endPts" val="midL midR"/>
                                  </dgm:alg>
                                </dgm:if>
                                <dgm:else name="Name45">
                                  <dgm:alg type="conn">
                                    <dgm:param type="connRout" val="bend"/>
                                    <dgm:param type="dim" val="1D"/>
                                    <dgm:param type="endSty" val="noArr"/>
                                    <dgm:param type="begPts" val="bCtr"/>
                                    <dgm:param type="endPts" val="midL midR"/>
                                    <dgm:param type="srcNode" val="rootConnector"/>
                                  </dgm:alg>
                                </dgm:else>
                              </dgm:choose>
                            </dgm:if>
                            <dgm:else name="Name46">
                              <dgm:alg type="conn">
                                <dgm:param type="connRout" val="bend"/>
                                <dgm:param type="dim" val="1D"/>
                                <dgm:param type="endSty" val="noArr"/>
                                <dgm:param type="begPts" val="bCtr"/>
                                <dgm:param type="endPts" val="tCtr"/>
                                <dgm:param type="bendPt" val="end"/>
                              </dgm:alg>
                            </dgm:else>
                          </dgm:choose>
                        </dgm:else>
                      </dgm:choose>
                      <dgm:shape xmlns:r="http://schemas.openxmlformats.org/officeDocument/2006/relationships" type="conn" r:blip="" zOrderOff="-99999">
                        <dgm:adjLst/>
                      </dgm:shape>
                      <dgm:presOf axis="self"/>
                      <dgm:constrLst>
                        <dgm:constr type="begPad"/>
                        <dgm:constr type="endPad"/>
                      </dgm:constrLst>
                      <dgm:ruleLst/>
                    </dgm:layoutNode>
                  </dgm:if>
                  <dgm:if name="Name47" func="var" arg="hierBranch" op="equ" val="hang">
                    <dgm:layoutNode name="Name48">
                      <dgm:alg type="conn">
                        <dgm:param type="connRout" val="bend"/>
                        <dgm:param type="dim" val="1D"/>
                        <dgm:param type="endSty" val="noArr"/>
                        <dgm:param type="begPts" val="bCtr"/>
                        <dgm:param type="endPts" val="midL midR"/>
                      </dgm:alg>
                      <dgm:shape xmlns:r="http://schemas.openxmlformats.org/officeDocument/2006/relationships" type="conn" r:blip="" zOrderOff="-99999">
                        <dgm:adjLst/>
                      </dgm:shape>
                      <dgm:presOf axis="self"/>
                      <dgm:constrLst>
                        <dgm:constr type="begPad"/>
                        <dgm:constr type="endPad"/>
                      </dgm:constrLst>
                      <dgm:ruleLst/>
                    </dgm:layoutNode>
                  </dgm:if>
                  <dgm:else name="Name49">
                    <dgm:layoutNode name="Name50">
                      <dgm:choose name="Name51">
                        <dgm:if name="Name52" axis="self" func="depth" op="lte" val="2">
                          <dgm:choose name="Name53">
                            <dgm:if name="Name54" axis="par ch" ptType="node asst" func="cnt" op="gte" val="1">
                              <dgm:alg type="conn">
                                <dgm:param type="connRout" val="bend"/>
                                <dgm:param type="dim" val="1D"/>
                                <dgm:param type="endSty" val="noArr"/>
                                <dgm:param type="begPts" val="bCtr"/>
                                <dgm:param type="endPts" val="midL midR"/>
                              </dgm:alg>
                            </dgm:if>
                            <dgm:else name="Name55">
                              <dgm:alg type="conn">
                                <dgm:param type="connRout" val="bend"/>
                                <dgm:param type="dim" val="1D"/>
                                <dgm:param type="endSty" val="noArr"/>
                                <dgm:param type="begPts" val="bCtr"/>
                                <dgm:param type="endPts" val="midL midR"/>
                                <dgm:param type="srcNode" val="rootConnector1"/>
                              </dgm:alg>
                            </dgm:else>
                          </dgm:choose>
                        </dgm:if>
                        <dgm:else name="Name56">
                          <dgm:choose name="Name57">
                            <dgm:if name="Name58" axis="par ch" ptType="node asst" func="cnt" op="gte" val="1">
                              <dgm:alg type="conn">
                                <dgm:param type="connRout" val="bend"/>
                                <dgm:param type="dim" val="1D"/>
                                <dgm:param type="endSty" val="noArr"/>
                                <dgm:param type="begPts" val="bCtr"/>
                                <dgm:param type="endPts" val="midL midR"/>
                              </dgm:alg>
                            </dgm:if>
                            <dgm:else name="Name59">
                              <dgm:alg type="conn">
                                <dgm:param type="connRout" val="bend"/>
                                <dgm:param type="dim" val="1D"/>
                                <dgm:param type="endSty" val="noArr"/>
                                <dgm:param type="begPts" val="bCtr"/>
                                <dgm:param type="endPts" val="midL midR"/>
                                <dgm:param type="srcNode" val="rootConnector"/>
                              </dgm:alg>
                            </dgm:else>
                          </dgm:choose>
                        </dgm:else>
                      </dgm:choose>
                      <dgm:shape xmlns:r="http://schemas.openxmlformats.org/officeDocument/2006/relationships" type="conn" r:blip="" zOrderOff="-99999">
                        <dgm:adjLst/>
                      </dgm:shape>
                      <dgm:presOf axis="self"/>
                      <dgm:constrLst>
                        <dgm:constr type="begPad"/>
                        <dgm:constr type="endPad"/>
                      </dgm:constrLst>
                      <dgm:ruleLst/>
                    </dgm:layoutNode>
                  </dgm:else>
                </dgm:choose>
              </dgm:forEach>
              <dgm:layoutNode name="hierRoot2">
                <dgm:varLst>
                  <dgm:hierBranch val="init"/>
                </dgm:varLst>
                <dgm:choose name="Name60">
                  <dgm:if name="Name61" func="var" arg="hierBranch" op="equ" val="l">
                    <dgm:choose name="Name62">
                      <dgm:if name="Name63" axis="ch" ptType="asst" func="cnt" op="gte" val="1">
                        <dgm:alg type="hierRoot">
                          <dgm:param type="hierAlign" val="tR"/>
                        </dgm:alg>
                        <dgm:shape xmlns:r="http://schemas.openxmlformats.org/officeDocument/2006/relationships" r:blip="">
                          <dgm:adjLst/>
                        </dgm:shape>
                        <dgm:presOf/>
                        <dgm:constrLst>
                          <dgm:constr type="alignOff" val="0.65"/>
                        </dgm:constrLst>
                      </dgm:if>
                      <dgm:else name="Name64">
                        <dgm:alg type="hierRoot">
                          <dgm:param type="hierAlign" val="tR"/>
                        </dgm:alg>
                        <dgm:shape xmlns:r="http://schemas.openxmlformats.org/officeDocument/2006/relationships" r:blip="">
                          <dgm:adjLst/>
                        </dgm:shape>
                        <dgm:presOf/>
                        <dgm:constrLst>
                          <dgm:constr type="alignOff" val="0.25"/>
                        </dgm:constrLst>
                      </dgm:else>
                    </dgm:choose>
                  </dgm:if>
                  <dgm:if name="Name65" func="var" arg="hierBranch" op="equ" val="r">
                    <dgm:choose name="Name66">
                      <dgm:if name="Name67" axis="ch" ptType="asst" func="cnt" op="gte" val="1">
                        <dgm:alg type="hierRoot">
                          <dgm:param type="hierAlign" val="tL"/>
                        </dgm:alg>
                        <dgm:shape xmlns:r="http://schemas.openxmlformats.org/officeDocument/2006/relationships" r:blip="">
                          <dgm:adjLst/>
                        </dgm:shape>
                        <dgm:presOf/>
                        <dgm:constrLst>
                          <dgm:constr type="alignOff" val="0.65"/>
                        </dgm:constrLst>
                      </dgm:if>
                      <dgm:else name="Name68">
                        <dgm:alg type="hierRoot">
                          <dgm:param type="hierAlign" val="tL"/>
                        </dgm:alg>
                        <dgm:shape xmlns:r="http://schemas.openxmlformats.org/officeDocument/2006/relationships" r:blip="">
                          <dgm:adjLst/>
                        </dgm:shape>
                        <dgm:presOf/>
                        <dgm:constrLst>
                          <dgm:constr type="alignOff" val="0.25"/>
                        </dgm:constrLst>
                      </dgm:else>
                    </dgm:choose>
                  </dgm:if>
                  <dgm:if name="Name69" func="var" arg="hierBranch" op="equ" val="std">
                    <dgm:alg type="hierRoot"/>
                    <dgm:shape xmlns:r="http://schemas.openxmlformats.org/officeDocument/2006/relationships" r:blip="">
                      <dgm:adjLst/>
                    </dgm:shape>
                    <dgm:presOf/>
                    <dgm:constrLst>
                      <dgm:constr type="alignOff"/>
                      <dgm:constr type="bendDist" for="des" ptType="parTrans" refType="sp" fact="0.5"/>
                    </dgm:constrLst>
                  </dgm:if>
                  <dgm:if name="Name70" func="var" arg="hierBranch" op="equ" val="init">
                    <dgm:choose name="Name71">
                      <dgm:if name="Name72" axis="des" func="maxDepth" op="lte" val="1">
                        <dgm:choose name="Name73">
                          <dgm:if name="Name74" axis="ch" ptType="asst" func="cnt" op="gte" val="1">
                            <dgm:alg type="hierRoot">
                              <dgm:param type="hierAlign" val="tL"/>
                            </dgm:alg>
                            <dgm:shape xmlns:r="http://schemas.openxmlformats.org/officeDocument/2006/relationships" r:blip="">
                              <dgm:adjLst/>
                            </dgm:shape>
                            <dgm:presOf/>
                            <dgm:constrLst>
                              <dgm:constr type="alignOff" val="0.65"/>
                            </dgm:constrLst>
                          </dgm:if>
                          <dgm:else name="Name75">
                            <dgm:alg type="hierRoot">
                              <dgm:param type="hierAlign" val="tL"/>
                            </dgm:alg>
                            <dgm:shape xmlns:r="http://schemas.openxmlformats.org/officeDocument/2006/relationships" r:blip="">
                              <dgm:adjLst/>
                            </dgm:shape>
                            <dgm:presOf/>
                            <dgm:constrLst>
                              <dgm:constr type="alignOff" val="0.25"/>
                            </dgm:constrLst>
                          </dgm:else>
                        </dgm:choose>
                      </dgm:if>
                      <dgm:else name="Name76">
                        <dgm:alg type="hierRoot"/>
                        <dgm:shape xmlns:r="http://schemas.openxmlformats.org/officeDocument/2006/relationships" r:blip="">
                          <dgm:adjLst/>
                        </dgm:shape>
                        <dgm:presOf/>
                        <dgm:constrLst>
                          <dgm:constr type="alignOff"/>
                          <dgm:constr type="bendDist" for="des" ptType="parTrans" refType="sp" fact="0.5"/>
                        </dgm:constrLst>
                      </dgm:else>
                    </dgm:choose>
                  </dgm:if>
                  <dgm:else name="Name77">
                    <dgm:alg type="hierRoot"/>
                    <dgm:shape xmlns:r="http://schemas.openxmlformats.org/officeDocument/2006/relationships" r:blip="">
                      <dgm:adjLst/>
                    </dgm:shape>
                    <dgm:presOf/>
                    <dgm:constrLst>
                      <dgm:constr type="alignOff" val="0.65"/>
                    </dgm:constrLst>
                  </dgm:else>
                </dgm:choose>
                <dgm:ruleLst/>
                <dgm:layoutNode name="rootComposite">
                  <dgm:alg type="composite"/>
                  <dgm:shape xmlns:r="http://schemas.openxmlformats.org/officeDocument/2006/relationships" r:blip="">
                    <dgm:adjLst/>
                  </dgm:shape>
                  <dgm:presOf axis="self" ptType="node" cnt="1"/>
                  <dgm:choose name="Name78">
                    <dgm:if name="Name79" func="var" arg="hierBranch" op="equ" val="init">
                      <dgm:constrLst>
                        <dgm:constr type="l" for="ch" forName="rootText"/>
                        <dgm:constr type="t" for="ch" forName="rootText"/>
                        <dgm:constr type="w" for="ch" forName="rootText" refType="w"/>
                        <dgm:constr type="h" for="ch" forName="rootText" refType="h"/>
                        <dgm:constr type="l" for="ch" forName="rootConnector"/>
                        <dgm:constr type="t" for="ch" forName="rootConnector"/>
                        <dgm:constr type="w" for="ch" forName="rootConnector" refType="w" refFor="ch" refForName="rootText" fact="0.2"/>
                        <dgm:constr type="h" for="ch" forName="rootConnector" refType="h" refFor="ch" refForName="rootText"/>
                      </dgm:constrLst>
                    </dgm:if>
                    <dgm:if name="Name80" func="var" arg="hierBranch" op="equ" val="l">
                      <dgm:constrLst>
                        <dgm:constr type="l" for="ch" forName="rootText"/>
                        <dgm:constr type="t" for="ch" forName="rootText"/>
                        <dgm:constr type="w" for="ch" forName="rootText" refType="w"/>
                        <dgm:constr type="h" for="ch" forName="rootText" refType="h"/>
                        <dgm:constr type="r" for="ch" forName="rootConnector" refType="w"/>
                        <dgm:constr type="t" for="ch" forName="rootConnector"/>
                        <dgm:constr type="w" for="ch" forName="rootConnector" refType="w" refFor="ch" refForName="rootText" fact="0.2"/>
                        <dgm:constr type="h" for="ch" forName="rootConnector" refType="h" refFor="ch" refForName="rootText"/>
                      </dgm:constrLst>
                    </dgm:if>
                    <dgm:if name="Name81" func="var" arg="hierBranch" op="equ" val="r">
                      <dgm:constrLst>
                        <dgm:constr type="l" for="ch" forName="rootText"/>
                        <dgm:constr type="t" for="ch" forName="rootText"/>
                        <dgm:constr type="w" for="ch" forName="rootText" refType="w"/>
                        <dgm:constr type="h" for="ch" forName="rootText" refType="h"/>
                        <dgm:constr type="l" for="ch" forName="rootConnector"/>
                        <dgm:constr type="t" for="ch" forName="rootConnector"/>
                        <dgm:constr type="w" for="ch" forName="rootConnector" refType="w" refFor="ch" refForName="rootText" fact="0.2"/>
                        <dgm:constr type="h" for="ch" forName="rootConnector" refType="h" refFor="ch" refForName="rootText"/>
                      </dgm:constrLst>
                    </dgm:if>
                    <dgm:else name="Name82">
                      <dgm:constrLst>
                        <dgm:constr type="l" for="ch" forName="rootText"/>
                        <dgm:constr type="t" for="ch" forName="rootText"/>
                        <dgm:constr type="w" for="ch" forName="rootText" refType="w"/>
                        <dgm:constr type="h" for="ch" forName="rootText" refType="h"/>
                        <dgm:constr type="r" for="ch" forName="rootConnector" refType="w"/>
                        <dgm:constr type="t" for="ch" forName="rootConnector"/>
                        <dgm:constr type="w" for="ch" forName="rootConnector" refType="w" refFor="ch" refForName="rootText" fact="0.2"/>
                        <dgm:constr type="h" for="ch" forName="rootConnector" refType="h" refFor="ch" refForName="rootText"/>
                      </dgm:constrLst>
                    </dgm:else>
                  </dgm:choose>
                  <dgm:ruleLst/>
                  <dgm:layoutNode name="rootText">
                    <dgm:varLst>
                      <dgm:chPref val="3"/>
                    </dgm:varLst>
                    <dgm:alg type="tx"/>
                    <dgm:shape xmlns:r="http://schemas.openxmlformats.org/officeDocument/2006/relationships" type="rect" r:blip="">
                      <dgm:adjLst/>
                    </dgm:shape>
                    <dgm:presOf axis="self" ptType="node" cnt="1"/>
                    <dgm:constrLst>
                      <dgm:constr type="primFontSz" val="65"/>
                      <dgm:constr type="lMarg" refType="primFontSz" fact="0.05"/>
                      <dgm:constr type="rMarg" refType="primFontSz" fact="0.05"/>
                      <dgm:constr type="tMarg" refType="primFontSz" fact="0.05"/>
                      <dgm:constr type="bMarg" refType="primFontSz" fact="0.05"/>
                    </dgm:constrLst>
                    <dgm:ruleLst>
                      <dgm:rule type="primFontSz" val="5" fact="NaN" max="NaN"/>
                    </dgm:ruleLst>
                  </dgm:layoutNode>
                  <dgm:layoutNode name="rootConnector" moveWith="rootText">
                    <dgm:alg type="sp"/>
                    <dgm:shape xmlns:r="http://schemas.openxmlformats.org/officeDocument/2006/relationships" type="rect" r:blip="" hideGeom="1">
                      <dgm:adjLst/>
                    </dgm:shape>
                    <dgm:presOf axis="self" ptType="node" cnt="1"/>
                    <dgm:constrLst/>
                    <dgm:ruleLst/>
                  </dgm:layoutNode>
                </dgm:layoutNode>
                <dgm:layoutNode name="hierChild4">
                  <dgm:choose name="Name83">
                    <dgm:if name="Name84" func="var" arg="hierBranch" op="equ" val="l">
                      <dgm:alg type="hierChild">
                        <dgm:param type="chAlign" val="r"/>
                        <dgm:param type="linDir" val="fromT"/>
                      </dgm:alg>
                    </dgm:if>
                    <dgm:if name="Name85" func="var" arg="hierBranch" op="equ" val="r">
                      <dgm:alg type="hierChild">
                        <dgm:param type="chAlign" val="l"/>
                        <dgm:param type="linDir" val="fromT"/>
                      </dgm:alg>
                    </dgm:if>
                    <dgm:if name="Name86" func="var" arg="hierBranch" op="equ" val="hang">
                      <dgm:choose name="Name87">
                        <dgm:if name="Name88" func="var" arg="dir" op="equ" val="norm">
                          <dgm:alg type="hierChild">
                            <dgm:param type="chAlign" val="l"/>
                            <dgm:param type="linDir" val="fromL"/>
                            <dgm:param type="secChAlign" val="t"/>
                            <dgm:param type="secLinDir" val="fromT"/>
                          </dgm:alg>
                        </dgm:if>
                        <dgm:else name="Name89">
                          <dgm:alg type="hierChild">
                            <dgm:param type="chAlign" val="l"/>
                            <dgm:param type="linDir" val="fromR"/>
                            <dgm:param type="secChAlign" val="t"/>
                            <dgm:param type="secLinDir" val="fromT"/>
                          </dgm:alg>
                        </dgm:else>
                      </dgm:choose>
                    </dgm:if>
                    <dgm:if name="Name90" func="var" arg="hierBranch" op="equ" val="std">
                      <dgm:choose name="Name91">
                        <dgm:if name="Name92" func="var" arg="dir" op="equ" val="norm">
                          <dgm:alg type="hierChild"/>
                        </dgm:if>
                        <dgm:else name="Name93">
                          <dgm:alg type="hierChild">
                            <dgm:param type="linDir" val="fromR"/>
                          </dgm:alg>
                        </dgm:else>
                      </dgm:choose>
                    </dgm:if>
                    <dgm:if name="Name94" func="var" arg="hierBranch" op="equ" val="init">
                      <dgm:choose name="Name95">
                        <dgm:if name="Name96" axis="des" func="maxDepth" op="lte" val="1">
                          <dgm:alg type="hierChild">
                            <dgm:param type="chAlign" val="l"/>
                            <dgm:param type="linDir" val="fromT"/>
                          </dgm:alg>
                        </dgm:if>
                        <dgm:else name="Name97">
                          <dgm:choose name="Name98">
                            <dgm:if name="Name99" func="var" arg="dir" op="equ" val="norm">
                              <dgm:alg type="hierChild"/>
                            </dgm:if>
                            <dgm:else name="Name100">
                              <dgm:alg type="hierChild">
                                <dgm:param type="linDir" val="fromR"/>
                              </dgm:alg>
                            </dgm:else>
                          </dgm:choose>
                        </dgm:else>
                      </dgm:choose>
                    </dgm:if>
                    <dgm:else name="Name101"/>
                  </dgm:choose>
                  <dgm:shape xmlns:r="http://schemas.openxmlformats.org/officeDocument/2006/relationships" r:blip="">
                    <dgm:adjLst/>
                  </dgm:shape>
                  <dgm:presOf/>
                  <dgm:constrLst/>
                  <dgm:ruleLst/>
                  <dgm:forEach name="Name102" ref="rep2a"/>
                </dgm:layoutNode>
                <dgm:layoutNode name="hierChild5">
                  <dgm:choose name="Name103">
                    <dgm:if name="Name104" func="var" arg="dir" op="equ" val="norm">
                      <dgm:alg type="hierChild">
                        <dgm:param type="chAlign" val="l"/>
                        <dgm:param type="linDir" val="fromL"/>
                        <dgm:param type="secChAlign" val="t"/>
                        <dgm:param type="secLinDir" val="fromT"/>
                      </dgm:alg>
                    </dgm:if>
                    <dgm:else name="Name105">
                      <dgm:alg type="hierChild">
                        <dgm:param type="chAlign" val="l"/>
                        <dgm:param type="linDir" val="fromR"/>
                        <dgm:param type="secChAlign" val="t"/>
                        <dgm:param type="secLinDir" val="fromT"/>
                      </dgm:alg>
                    </dgm:else>
                  </dgm:choose>
                  <dgm:shape xmlns:r="http://schemas.openxmlformats.org/officeDocument/2006/relationships" r:blip="">
                    <dgm:adjLst/>
                  </dgm:shape>
                  <dgm:presOf/>
                  <dgm:constrLst/>
                  <dgm:ruleLst/>
                  <dgm:forEach name="Name106" ref="rep2b"/>
                </dgm:layoutNode>
              </dgm:layoutNode>
            </dgm:forEach>
          </dgm:layoutNode>
          <dgm:layoutNode name="hierChild3">
            <dgm:choose name="Name107">
              <dgm:if name="Name108" func="var" arg="dir" op="equ" val="norm">
                <dgm:alg type="hierChild">
                  <dgm:param type="chAlign" val="l"/>
                  <dgm:param type="linDir" val="fromL"/>
                  <dgm:param type="secChAlign" val="t"/>
                  <dgm:param type="secLinDir" val="fromT"/>
                </dgm:alg>
              </dgm:if>
              <dgm:else name="Name109">
                <dgm:alg type="hierChild">
                  <dgm:param type="chAlign" val="l"/>
                  <dgm:param type="linDir" val="fromR"/>
                  <dgm:param type="secChAlign" val="t"/>
                  <dgm:param type="secLinDir" val="fromT"/>
                </dgm:alg>
              </dgm:else>
            </dgm:choose>
            <dgm:shape xmlns:r="http://schemas.openxmlformats.org/officeDocument/2006/relationships" r:blip="">
              <dgm:adjLst/>
            </dgm:shape>
            <dgm:presOf/>
            <dgm:constrLst/>
            <dgm:ruleLst/>
            <dgm:forEach name="rep2b" axis="ch" ptType="asst">
              <dgm:forEach name="Name110" axis="precedSib" ptType="parTrans" st="-1" cnt="1">
                <dgm:layoutNode name="Name111">
                  <dgm:alg type="conn">
                    <dgm:param type="connRout" val="bend"/>
                    <dgm:param type="dim" val="1D"/>
                    <dgm:param type="endSty" val="noArr"/>
                    <dgm:param type="begPts" val="bCtr"/>
                    <dgm:param type="endPts" val="midL midR"/>
                  </dgm:alg>
                  <dgm:shape xmlns:r="http://schemas.openxmlformats.org/officeDocument/2006/relationships" type="conn" r:blip="" zOrderOff="-99999">
                    <dgm:adjLst/>
                  </dgm:shape>
                  <dgm:presOf axis="self"/>
                  <dgm:constrLst>
                    <dgm:constr type="begPad"/>
                    <dgm:constr type="endPad"/>
                  </dgm:constrLst>
                  <dgm:ruleLst/>
                </dgm:layoutNode>
              </dgm:forEach>
              <dgm:layoutNode name="hierRoot3">
                <dgm:varLst>
                  <dgm:hierBranch val="init"/>
                </dgm:varLst>
                <dgm:choose name="Name112">
                  <dgm:if name="Name113" func="var" arg="hierBranch" op="equ" val="l">
                    <dgm:alg type="hierRoot">
                      <dgm:param type="hierAlign" val="tR"/>
                    </dgm:alg>
                    <dgm:shape xmlns:r="http://schemas.openxmlformats.org/officeDocument/2006/relationships" r:blip="">
                      <dgm:adjLst/>
                    </dgm:shape>
                    <dgm:presOf/>
                    <dgm:constrLst>
                      <dgm:constr type="alignOff" val="0.65"/>
                    </dgm:constrLst>
                  </dgm:if>
                  <dgm:if name="Name114" func="var" arg="hierBranch" op="equ" val="r">
                    <dgm:alg type="hierRoot">
                      <dgm:param type="hierAlign" val="tL"/>
                    </dgm:alg>
                    <dgm:shape xmlns:r="http://schemas.openxmlformats.org/officeDocument/2006/relationships" r:blip="">
                      <dgm:adjLst/>
                    </dgm:shape>
                    <dgm:presOf/>
                    <dgm:constrLst>
                      <dgm:constr type="alignOff" val="0.65"/>
                    </dgm:constrLst>
                  </dgm:if>
                  <dgm:if name="Name115" func="var" arg="hierBranch" op="equ" val="hang">
                    <dgm:alg type="hierRoot"/>
                    <dgm:shape xmlns:r="http://schemas.openxmlformats.org/officeDocument/2006/relationships" r:blip="">
                      <dgm:adjLst/>
                    </dgm:shape>
                    <dgm:presOf/>
                    <dgm:constrLst>
                      <dgm:constr type="alignOff" val="0.65"/>
                    </dgm:constrLst>
                  </dgm:if>
                  <dgm:if name="Name116" func="var" arg="hierBranch" op="equ" val="std">
                    <dgm:alg type="hierRoot"/>
                    <dgm:shape xmlns:r="http://schemas.openxmlformats.org/officeDocument/2006/relationships" r:blip="">
                      <dgm:adjLst/>
                    </dgm:shape>
                    <dgm:presOf/>
                    <dgm:constrLst>
                      <dgm:constr type="alignOff"/>
                      <dgm:constr type="bendDist" for="des" ptType="parTrans" refType="sp" fact="0.5"/>
                    </dgm:constrLst>
                  </dgm:if>
                  <dgm:if name="Name117" func="var" arg="hierBranch" op="equ" val="init">
                    <dgm:choose name="Name118">
                      <dgm:if name="Name119" axis="des" func="maxDepth" op="lte" val="1">
                        <dgm:alg type="hierRoot">
                          <dgm:param type="hierAlign" val="tL"/>
                        </dgm:alg>
                        <dgm:shape xmlns:r="http://schemas.openxmlformats.org/officeDocument/2006/relationships" r:blip="">
                          <dgm:adjLst/>
                        </dgm:shape>
                        <dgm:presOf/>
                        <dgm:constrLst>
                          <dgm:constr type="alignOff" val="0.65"/>
                        </dgm:constrLst>
                      </dgm:if>
                      <dgm:else name="Name120">
                        <dgm:alg type="hierRoot"/>
                        <dgm:shape xmlns:r="http://schemas.openxmlformats.org/officeDocument/2006/relationships" r:blip="">
                          <dgm:adjLst/>
                        </dgm:shape>
                        <dgm:presOf/>
                        <dgm:constrLst>
                          <dgm:constr type="alignOff"/>
                          <dgm:constr type="bendDist" for="des" ptType="parTrans" refType="sp" fact="0.5"/>
                        </dgm:constrLst>
                      </dgm:else>
                    </dgm:choose>
                  </dgm:if>
                  <dgm:else name="Name121"/>
                </dgm:choose>
                <dgm:ruleLst/>
                <dgm:layoutNode name="rootComposite3">
                  <dgm:alg type="composite"/>
                  <dgm:shape xmlns:r="http://schemas.openxmlformats.org/officeDocument/2006/relationships" r:blip="">
                    <dgm:adjLst/>
                  </dgm:shape>
                  <dgm:presOf axis="self" ptType="node" cnt="1"/>
                  <dgm:choose name="Name122">
                    <dgm:if name="Name123" func="var" arg="hierBranch" op="equ" val="init">
                      <dgm:constrLst>
                        <dgm:constr type="l" for="ch" forName="rootText3"/>
                        <dgm:constr type="t" for="ch" forName="rootText3"/>
                        <dgm:constr type="w" for="ch" forName="rootText3" refType="w"/>
                        <dgm:constr type="h" for="ch" forName="rootText3" refType="h"/>
                        <dgm:constr type="l" for="ch" forName="rootConnector3"/>
                        <dgm:constr type="t" for="ch" forName="rootConnector3"/>
                        <dgm:constr type="w" for="ch" forName="rootConnector3" refType="w" refFor="ch" refForName="rootText3" fact="0.2"/>
                        <dgm:constr type="h" for="ch" forName="rootConnector3" refType="h" refFor="ch" refForName="rootText3"/>
                      </dgm:constrLst>
                    </dgm:if>
                    <dgm:if name="Name124" func="var" arg="hierBranch" op="equ" val="l">
                      <dgm:constrLst>
                        <dgm:constr type="l" for="ch" forName="rootText3"/>
                        <dgm:constr type="t" for="ch" forName="rootText3"/>
                        <dgm:constr type="w" for="ch" forName="rootText3" refType="w"/>
                        <dgm:constr type="h" for="ch" forName="rootText3" refType="h"/>
                        <dgm:constr type="r" for="ch" forName="rootConnector3" refType="w"/>
                        <dgm:constr type="t" for="ch" forName="rootConnector3"/>
                        <dgm:constr type="w" for="ch" forName="rootConnector3" refType="w" refFor="ch" refForName="rootText3" fact="0.2"/>
                        <dgm:constr type="h" for="ch" forName="rootConnector3" refType="h" refFor="ch" refForName="rootText3"/>
                      </dgm:constrLst>
                    </dgm:if>
                    <dgm:if name="Name125" func="var" arg="hierBranch" op="equ" val="r">
                      <dgm:constrLst>
                        <dgm:constr type="l" for="ch" forName="rootText3"/>
                        <dgm:constr type="t" for="ch" forName="rootText3"/>
                        <dgm:constr type="w" for="ch" forName="rootText3" refType="w"/>
                        <dgm:constr type="h" for="ch" forName="rootText3" refType="h"/>
                        <dgm:constr type="l" for="ch" forName="rootConnector3"/>
                        <dgm:constr type="t" for="ch" forName="rootConnector3"/>
                        <dgm:constr type="w" for="ch" forName="rootConnector3" refType="w" refFor="ch" refForName="rootText3" fact="0.2"/>
                        <dgm:constr type="h" for="ch" forName="rootConnector3" refType="h" refFor="ch" refForName="rootText3"/>
                      </dgm:constrLst>
                    </dgm:if>
                    <dgm:else name="Name126">
                      <dgm:constrLst>
                        <dgm:constr type="l" for="ch" forName="rootText3"/>
                        <dgm:constr type="t" for="ch" forName="rootText3"/>
                        <dgm:constr type="w" for="ch" forName="rootText3" refType="w"/>
                        <dgm:constr type="h" for="ch" forName="rootText3" refType="h"/>
                        <dgm:constr type="r" for="ch" forName="rootConnector3" refType="w"/>
                        <dgm:constr type="t" for="ch" forName="rootConnector3"/>
                        <dgm:constr type="w" for="ch" forName="rootConnector3" refType="w" refFor="ch" refForName="rootText3" fact="0.2"/>
                        <dgm:constr type="h" for="ch" forName="rootConnector3" refType="h" refFor="ch" refForName="rootText3"/>
                      </dgm:constrLst>
                    </dgm:else>
                  </dgm:choose>
                  <dgm:ruleLst/>
                  <dgm:layoutNode name="rootText3">
                    <dgm:varLst>
                      <dgm:chPref val="3"/>
                    </dgm:varLst>
                    <dgm:alg type="tx"/>
                    <dgm:shape xmlns:r="http://schemas.openxmlformats.org/officeDocument/2006/relationships" type="rect" r:blip="">
                      <dgm:adjLst/>
                    </dgm:shape>
                    <dgm:presOf axis="self" ptType="node" cnt="1"/>
                    <dgm:constrLst>
                      <dgm:constr type="primFontSz" val="65"/>
                      <dgm:constr type="lMarg" refType="primFontSz" fact="0.05"/>
                      <dgm:constr type="rMarg" refType="primFontSz" fact="0.05"/>
                      <dgm:constr type="tMarg" refType="primFontSz" fact="0.05"/>
                      <dgm:constr type="bMarg" refType="primFontSz" fact="0.05"/>
                    </dgm:constrLst>
                    <dgm:ruleLst>
                      <dgm:rule type="primFontSz" val="5" fact="NaN" max="NaN"/>
                    </dgm:ruleLst>
                  </dgm:layoutNode>
                  <dgm:layoutNode name="rootConnector3" moveWith="rootText1">
                    <dgm:alg type="sp"/>
                    <dgm:shape xmlns:r="http://schemas.openxmlformats.org/officeDocument/2006/relationships" type="rect" r:blip="" hideGeom="1">
                      <dgm:adjLst/>
                    </dgm:shape>
                    <dgm:presOf axis="self" ptType="node" cnt="1"/>
                    <dgm:constrLst/>
                    <dgm:ruleLst/>
                  </dgm:layoutNode>
                </dgm:layoutNode>
                <dgm:layoutNode name="hierChild6">
                  <dgm:choose name="Name127">
                    <dgm:if name="Name128" func="var" arg="hierBranch" op="equ" val="l">
                      <dgm:alg type="hierChild">
                        <dgm:param type="chAlign" val="r"/>
                        <dgm:param type="linDir" val="fromT"/>
                      </dgm:alg>
                    </dgm:if>
                    <dgm:if name="Name129" func="var" arg="hierBranch" op="equ" val="r">
                      <dgm:alg type="hierChild">
                        <dgm:param type="chAlign" val="l"/>
                        <dgm:param type="linDir" val="fromT"/>
                      </dgm:alg>
                    </dgm:if>
                    <dgm:if name="Name130" func="var" arg="hierBranch" op="equ" val="hang">
                      <dgm:choose name="Name131">
                        <dgm:if name="Name132" func="var" arg="dir" op="equ" val="norm">
                          <dgm:alg type="hierChild">
                            <dgm:param type="chAlign" val="l"/>
                            <dgm:param type="linDir" val="fromL"/>
                            <dgm:param type="secChAlign" val="t"/>
                            <dgm:param type="secLinDir" val="fromT"/>
                          </dgm:alg>
                        </dgm:if>
                        <dgm:else name="Name133">
                          <dgm:alg type="hierChild">
                            <dgm:param type="chAlign" val="l"/>
                            <dgm:param type="linDir" val="fromR"/>
                            <dgm:param type="secChAlign" val="t"/>
                            <dgm:param type="secLinDir" val="fromT"/>
                          </dgm:alg>
                        </dgm:else>
                      </dgm:choose>
                    </dgm:if>
                    <dgm:if name="Name134" func="var" arg="hierBranch" op="equ" val="std">
                      <dgm:choose name="Name135">
                        <dgm:if name="Name136" func="var" arg="dir" op="equ" val="norm">
                          <dgm:alg type="hierChild"/>
                        </dgm:if>
                        <dgm:else name="Name137">
                          <dgm:alg type="hierChild">
                            <dgm:param type="linDir" val="fromR"/>
                          </dgm:alg>
                        </dgm:else>
                      </dgm:choose>
                    </dgm:if>
                    <dgm:if name="Name138" func="var" arg="hierBranch" op="equ" val="init">
                      <dgm:choose name="Name139">
                        <dgm:if name="Name140" axis="des" func="maxDepth" op="lte" val="1">
                          <dgm:alg type="hierChild">
                            <dgm:param type="chAlign" val="l"/>
                            <dgm:param type="linDir" val="fromT"/>
                          </dgm:alg>
                        </dgm:if>
                        <dgm:else name="Name141">
                          <dgm:alg type="hierChild"/>
                        </dgm:else>
                      </dgm:choose>
                    </dgm:if>
                    <dgm:else name="Name142"/>
                  </dgm:choose>
                  <dgm:shape xmlns:r="http://schemas.openxmlformats.org/officeDocument/2006/relationships" r:blip="">
                    <dgm:adjLst/>
                  </dgm:shape>
                  <dgm:presOf/>
                  <dgm:constrLst/>
                  <dgm:ruleLst/>
                  <dgm:forEach name="Name143" ref="rep2a"/>
                </dgm:layoutNode>
                <dgm:layoutNode name="hierChild7">
                  <dgm:choose name="Name144">
                    <dgm:if name="Name145" func="var" arg="dir" op="equ" val="norm">
                      <dgm:alg type="hierChild">
                        <dgm:param type="chAlign" val="l"/>
                        <dgm:param type="linDir" val="fromL"/>
                        <dgm:param type="secChAlign" val="t"/>
                        <dgm:param type="secLinDir" val="fromT"/>
                      </dgm:alg>
                    </dgm:if>
                    <dgm:else name="Name146">
                      <dgm:alg type="hierChild">
                        <dgm:param type="chAlign" val="l"/>
                        <dgm:param type="linDir" val="fromR"/>
                        <dgm:param type="secChAlign" val="t"/>
                        <dgm:param type="secLinDir" val="fromT"/>
                      </dgm:alg>
                    </dgm:else>
                  </dgm:choose>
                  <dgm:shape xmlns:r="http://schemas.openxmlformats.org/officeDocument/2006/relationships" r:blip="">
                    <dgm:adjLst/>
                  </dgm:shape>
                  <dgm:presOf/>
                  <dgm:constrLst/>
                  <dgm:ruleLst/>
                  <dgm:forEach name="Name147" ref="rep2b"/>
                </dgm:layoutNode>
              </dgm:layoutNode>
            </dgm:forEach>
          </dgm:layoutNode>
        </dgm:layoutNode>
      </dgm:forEach>
    </dgm:forEach>
  </dgm:layoutNode>
</dgm:layoutDef>
</file>

<file path=ppt/diagrams/layout6.xml><?xml version="1.0" encoding="utf-8"?>
<dgm:layoutDef xmlns:dgm="http://schemas.openxmlformats.org/drawingml/2006/diagram" xmlns:a="http://schemas.openxmlformats.org/drawingml/2006/main" uniqueId="urn:microsoft.com/office/officeart/2005/8/layout/orgChart1">
  <dgm:title val=""/>
  <dgm:desc val=""/>
  <dgm:catLst>
    <dgm:cat type="hierarchy" pri="1000"/>
    <dgm:cat type="convert" pri="6000"/>
  </dgm:catLst>
  <dgm:sampData>
    <dgm:dataModel>
      <dgm:ptLst>
        <dgm:pt modelId="0" type="doc"/>
        <dgm:pt modelId="1">
          <dgm:prSet phldr="1"/>
        </dgm:pt>
        <dgm:pt modelId="2" type="asst">
          <dgm:prSet phldr="1"/>
        </dgm:pt>
        <dgm:pt modelId="3">
          <dgm:prSet phldr="1"/>
        </dgm:pt>
        <dgm:pt modelId="4">
          <dgm:prSet phldr="1"/>
        </dgm:pt>
        <dgm:pt modelId="5">
          <dgm:prSet phldr="1"/>
        </dgm:pt>
      </dgm:ptLst>
      <dgm:cxnLst>
        <dgm:cxn modelId="5" srcId="0" destId="1" srcOrd="0" destOrd="0"/>
        <dgm:cxn modelId="6" srcId="1" destId="2" srcOrd="0" destOrd="0"/>
        <dgm:cxn modelId="7" srcId="1" destId="3" srcOrd="1" destOrd="0"/>
        <dgm:cxn modelId="8" srcId="1" destId="4" srcOrd="2" destOrd="0"/>
        <dgm:cxn modelId="9" srcId="1" destId="5" srcOrd="3" destOrd="0"/>
      </dgm:cxnLst>
      <dgm:bg/>
      <dgm:whole/>
    </dgm:dataModel>
  </dgm:sampData>
  <dgm:styleData>
    <dgm:dataModel>
      <dgm:ptLst>
        <dgm:pt modelId="0" type="doc"/>
        <dgm:pt modelId="1"/>
        <dgm:pt modelId="12"/>
        <dgm:pt modelId="13"/>
      </dgm:ptLst>
      <dgm:cxnLst>
        <dgm:cxn modelId="2" srcId="0" destId="1" srcOrd="0" destOrd="0"/>
        <dgm:cxn modelId="16" srcId="1" destId="12" srcOrd="1" destOrd="0"/>
        <dgm:cxn modelId="17" srcId="1" destId="13" srcOrd="2" destOrd="0"/>
      </dgm:cxnLst>
      <dgm:bg/>
      <dgm:whole/>
    </dgm:dataModel>
  </dgm:styleData>
  <dgm:clrData>
    <dgm:dataModel>
      <dgm:ptLst>
        <dgm:pt modelId="0" type="doc"/>
        <dgm:pt modelId="1"/>
        <dgm:pt modelId="11" type="asst"/>
        <dgm:pt modelId="12"/>
        <dgm:pt modelId="13"/>
        <dgm:pt modelId="14"/>
      </dgm:ptLst>
      <dgm:cxnLst>
        <dgm:cxn modelId="2" srcId="0" destId="1" srcOrd="0" destOrd="0"/>
        <dgm:cxn modelId="15" srcId="1" destId="11" srcOrd="0" destOrd="0"/>
        <dgm:cxn modelId="16" srcId="1" destId="12" srcOrd="1" destOrd="0"/>
        <dgm:cxn modelId="17" srcId="1" destId="13" srcOrd="2" destOrd="0"/>
        <dgm:cxn modelId="18" srcId="1" destId="14" srcOrd="2" destOrd="0"/>
      </dgm:cxnLst>
      <dgm:bg/>
      <dgm:whole/>
    </dgm:dataModel>
  </dgm:clrData>
  <dgm:layoutNode name="hierChild1">
    <dgm:varLst>
      <dgm:orgChart val="1"/>
      <dgm:chPref val="1"/>
      <dgm:dir/>
      <dgm:animOne val="branch"/>
      <dgm:animLvl val="lvl"/>
      <dgm:resizeHandles/>
    </dgm:varLst>
    <dgm:choose name="Name0">
      <dgm:if name="Name1" func="var" arg="dir" op="equ" val="norm">
        <dgm:alg type="hierChild">
          <dgm:param type="linDir" val="fromL"/>
        </dgm:alg>
      </dgm:if>
      <dgm:else name="Name2">
        <dgm:alg type="hierChild">
          <dgm:param type="linDir" val="fromR"/>
        </dgm:alg>
      </dgm:else>
    </dgm:choose>
    <dgm:shape xmlns:r="http://schemas.openxmlformats.org/officeDocument/2006/relationships" r:blip="">
      <dgm:adjLst/>
    </dgm:shape>
    <dgm:presOf/>
    <dgm:constrLst>
      <dgm:constr type="w" for="des" forName="rootComposite1" refType="w" fact="10"/>
      <dgm:constr type="h" for="des" forName="rootComposite1" refType="w" refFor="des" refForName="rootComposite1" fact="0.5"/>
      <dgm:constr type="w" for="des" forName="rootComposite" refType="w" fact="10"/>
      <dgm:constr type="h" for="des" forName="rootComposite" refType="w" refFor="des" refForName="rootComposite1" fact="0.5"/>
      <dgm:constr type="w" for="des" forName="rootComposite3" refType="w" fact="10"/>
      <dgm:constr type="h" for="des" forName="rootComposite3" refType="w" refFor="des" refForName="rootComposite1" fact="0.5"/>
      <dgm:constr type="primFontSz" for="des" ptType="node" op="equ"/>
      <dgm:constr type="sp" for="des" op="equ"/>
      <dgm:constr type="sp" for="des" forName="hierRoot1" refType="w" refFor="des" refForName="rootComposite1" fact="0.21"/>
      <dgm:constr type="sp" for="des" forName="hierRoot2" refType="sp" refFor="des" refForName="hierRoot1"/>
      <dgm:constr type="sp" for="des" forName="hierRoot3" refType="sp" refFor="des" refForName="hierRoot1"/>
      <dgm:constr type="sibSp" refType="w" refFor="des" refForName="rootComposite1" fact="0.21"/>
      <dgm:constr type="sibSp" for="des" forName="hierChild2" refType="sibSp"/>
      <dgm:constr type="sibSp" for="des" forName="hierChild3" refType="sibSp"/>
      <dgm:constr type="sibSp" for="des" forName="hierChild4" refType="sibSp"/>
      <dgm:constr type="sibSp" for="des" forName="hierChild5" refType="sibSp"/>
      <dgm:constr type="sibSp" for="des" forName="hierChild6" refType="sibSp"/>
      <dgm:constr type="sibSp" for="des" forName="hierChild7" refType="sibSp"/>
      <dgm:constr type="secSibSp" refType="w" refFor="des" refForName="rootComposite1" fact="0.21"/>
      <dgm:constr type="secSibSp" for="des" forName="hierChild2" refType="secSibSp"/>
      <dgm:constr type="secSibSp" for="des" forName="hierChild3" refType="secSibSp"/>
      <dgm:constr type="secSibSp" for="des" forName="hierChild4" refType="secSibSp"/>
      <dgm:constr type="secSibSp" for="des" forName="hierChild5" refType="secSibSp"/>
      <dgm:constr type="secSibSp" for="des" forName="hierChild6" refType="secSibSp"/>
      <dgm:constr type="secSibSp" for="des" forName="hierChild7" refType="secSibSp"/>
    </dgm:constrLst>
    <dgm:ruleLst/>
    <dgm:forEach name="Name3" axis="ch">
      <dgm:forEach name="Name4" axis="self" ptType="node">
        <dgm:layoutNode name="hierRoot1">
          <dgm:varLst>
            <dgm:hierBranch val="init"/>
          </dgm:varLst>
          <dgm:choose name="Name5">
            <dgm:if name="Name6" func="var" arg="hierBranch" op="equ" val="l">
              <dgm:choose name="Name7">
                <dgm:if name="Name8" axis="ch" ptType="asst" func="cnt" op="gte" val="1">
                  <dgm:alg type="hierRoot">
                    <dgm:param type="hierAlign" val="tR"/>
                  </dgm:alg>
                  <dgm:constrLst>
                    <dgm:constr type="alignOff" val="0.65"/>
                  </dgm:constrLst>
                </dgm:if>
                <dgm:else name="Name9">
                  <dgm:alg type="hierRoot">
                    <dgm:param type="hierAlign" val="tR"/>
                  </dgm:alg>
                  <dgm:constrLst>
                    <dgm:constr type="alignOff" val="0.25"/>
                  </dgm:constrLst>
                </dgm:else>
              </dgm:choose>
            </dgm:if>
            <dgm:if name="Name10" func="var" arg="hierBranch" op="equ" val="r">
              <dgm:choose name="Name11">
                <dgm:if name="Name12" axis="ch" ptType="asst" func="cnt" op="gte" val="1">
                  <dgm:alg type="hierRoot">
                    <dgm:param type="hierAlign" val="tL"/>
                  </dgm:alg>
                  <dgm:constrLst>
                    <dgm:constr type="alignOff" val="0.65"/>
                  </dgm:constrLst>
                </dgm:if>
                <dgm:else name="Name13">
                  <dgm:alg type="hierRoot">
                    <dgm:param type="hierAlign" val="tL"/>
                  </dgm:alg>
                  <dgm:constrLst>
                    <dgm:constr type="alignOff" val="0.25"/>
                  </dgm:constrLst>
                </dgm:else>
              </dgm:choose>
            </dgm:if>
            <dgm:if name="Name14" func="var" arg="hierBranch" op="equ" val="hang">
              <dgm:alg type="hierRoot"/>
              <dgm:constrLst>
                <dgm:constr type="alignOff" val="0.65"/>
              </dgm:constrLst>
            </dgm:if>
            <dgm:else name="Name15">
              <dgm:alg type="hierRoot"/>
              <dgm:constrLst>
                <dgm:constr type="alignOff"/>
                <dgm:constr type="bendDist" for="des" ptType="parTrans" refType="sp" fact="0.5"/>
              </dgm:constrLst>
            </dgm:else>
          </dgm:choose>
          <dgm:shape xmlns:r="http://schemas.openxmlformats.org/officeDocument/2006/relationships" r:blip="">
            <dgm:adjLst/>
          </dgm:shape>
          <dgm:presOf/>
          <dgm:ruleLst/>
          <dgm:layoutNode name="rootComposite1">
            <dgm:alg type="composite"/>
            <dgm:shape xmlns:r="http://schemas.openxmlformats.org/officeDocument/2006/relationships" r:blip="">
              <dgm:adjLst/>
            </dgm:shape>
            <dgm:presOf axis="self" ptType="node" cnt="1"/>
            <dgm:choose name="Name16">
              <dgm:if name="Name17" func="var" arg="hierBranch" op="equ" val="init">
                <dgm:constrLst>
                  <dgm:constr type="l" for="ch" forName="rootText1"/>
                  <dgm:constr type="t" for="ch" forName="rootText1"/>
                  <dgm:constr type="w" for="ch" forName="rootText1" refType="w"/>
                  <dgm:constr type="h" for="ch" forName="rootText1" refType="h"/>
                  <dgm:constr type="l" for="ch" forName="rootConnector1"/>
                  <dgm:constr type="t" for="ch" forName="rootConnector1"/>
                  <dgm:constr type="w" for="ch" forName="rootConnector1" refType="w" refFor="ch" refForName="rootText1" fact="0.2"/>
                  <dgm:constr type="h" for="ch" forName="rootConnector1" refType="h" refFor="ch" refForName="rootText1"/>
                </dgm:constrLst>
              </dgm:if>
              <dgm:if name="Name18" func="var" arg="hierBranch" op="equ" val="l">
                <dgm:constrLst>
                  <dgm:constr type="l" for="ch" forName="rootText1"/>
                  <dgm:constr type="t" for="ch" forName="rootText1"/>
                  <dgm:constr type="w" for="ch" forName="rootText1" refType="w"/>
                  <dgm:constr type="h" for="ch" forName="rootText1" refType="h"/>
                  <dgm:constr type="r" for="ch" forName="rootConnector1" refType="w"/>
                  <dgm:constr type="t" for="ch" forName="rootConnector1"/>
                  <dgm:constr type="w" for="ch" forName="rootConnector1" refType="w" refFor="ch" refForName="rootText1" fact="0.2"/>
                  <dgm:constr type="h" for="ch" forName="rootConnector1" refType="h" refFor="ch" refForName="rootText1"/>
                </dgm:constrLst>
              </dgm:if>
              <dgm:if name="Name19" func="var" arg="hierBranch" op="equ" val="r">
                <dgm:constrLst>
                  <dgm:constr type="l" for="ch" forName="rootText1"/>
                  <dgm:constr type="t" for="ch" forName="rootText1"/>
                  <dgm:constr type="w" for="ch" forName="rootText1" refType="w"/>
                  <dgm:constr type="h" for="ch" forName="rootText1" refType="h"/>
                  <dgm:constr type="l" for="ch" forName="rootConnector1"/>
                  <dgm:constr type="t" for="ch" forName="rootConnector1"/>
                  <dgm:constr type="w" for="ch" forName="rootConnector1" refType="w" refFor="ch" refForName="rootText1" fact="0.2"/>
                  <dgm:constr type="h" for="ch" forName="rootConnector1" refType="h" refFor="ch" refForName="rootText1"/>
                </dgm:constrLst>
              </dgm:if>
              <dgm:else name="Name20">
                <dgm:constrLst>
                  <dgm:constr type="l" for="ch" forName="rootText1"/>
                  <dgm:constr type="t" for="ch" forName="rootText1"/>
                  <dgm:constr type="w" for="ch" forName="rootText1" refType="w"/>
                  <dgm:constr type="h" for="ch" forName="rootText1" refType="h"/>
                  <dgm:constr type="r" for="ch" forName="rootConnector1" refType="w"/>
                  <dgm:constr type="t" for="ch" forName="rootConnector1"/>
                  <dgm:constr type="w" for="ch" forName="rootConnector1" refType="w" refFor="ch" refForName="rootText1" fact="0.2"/>
                  <dgm:constr type="h" for="ch" forName="rootConnector1" refType="h" refFor="ch" refForName="rootText1"/>
                </dgm:constrLst>
              </dgm:else>
            </dgm:choose>
            <dgm:ruleLst/>
            <dgm:layoutNode name="rootText1" styleLbl="node0">
              <dgm:varLst>
                <dgm:chPref val="3"/>
              </dgm:varLst>
              <dgm:alg type="tx"/>
              <dgm:shape xmlns:r="http://schemas.openxmlformats.org/officeDocument/2006/relationships" type="rect" r:blip="">
                <dgm:adjLst/>
              </dgm:shape>
              <dgm:presOf axis="self" ptType="node" cnt="1"/>
              <dgm:constrLst>
                <dgm:constr type="primFontSz" val="65"/>
                <dgm:constr type="lMarg" refType="primFontSz" fact="0.05"/>
                <dgm:constr type="rMarg" refType="primFontSz" fact="0.05"/>
                <dgm:constr type="tMarg" refType="primFontSz" fact="0.05"/>
                <dgm:constr type="bMarg" refType="primFontSz" fact="0.05"/>
              </dgm:constrLst>
              <dgm:ruleLst>
                <dgm:rule type="primFontSz" val="5" fact="NaN" max="NaN"/>
              </dgm:ruleLst>
            </dgm:layoutNode>
            <dgm:layoutNode name="rootConnector1" moveWith="rootText1">
              <dgm:alg type="sp"/>
              <dgm:shape xmlns:r="http://schemas.openxmlformats.org/officeDocument/2006/relationships" type="rect" r:blip="" hideGeom="1">
                <dgm:adjLst/>
              </dgm:shape>
              <dgm:presOf axis="self" ptType="node" cnt="1"/>
              <dgm:constrLst/>
              <dgm:ruleLst/>
            </dgm:layoutNode>
          </dgm:layoutNode>
          <dgm:layoutNode name="hierChild2">
            <dgm:choose name="Name21">
              <dgm:if name="Name22" func="var" arg="hierBranch" op="equ" val="l">
                <dgm:alg type="hierChild">
                  <dgm:param type="chAlign" val="r"/>
                  <dgm:param type="linDir" val="fromT"/>
                </dgm:alg>
              </dgm:if>
              <dgm:if name="Name23" func="var" arg="hierBranch" op="equ" val="r">
                <dgm:alg type="hierChild">
                  <dgm:param type="chAlign" val="l"/>
                  <dgm:param type="linDir" val="fromT"/>
                </dgm:alg>
              </dgm:if>
              <dgm:if name="Name24" func="var" arg="hierBranch" op="equ" val="hang">
                <dgm:choose name="Name25">
                  <dgm:if name="Name26" func="var" arg="dir" op="equ" val="norm">
                    <dgm:alg type="hierChild">
                      <dgm:param type="chAlign" val="l"/>
                      <dgm:param type="linDir" val="fromL"/>
                      <dgm:param type="secChAlign" val="t"/>
                      <dgm:param type="secLinDir" val="fromT"/>
                    </dgm:alg>
                  </dgm:if>
                  <dgm:else name="Name27">
                    <dgm:alg type="hierChild">
                      <dgm:param type="chAlign" val="l"/>
                      <dgm:param type="linDir" val="fromR"/>
                      <dgm:param type="secChAlign" val="t"/>
                      <dgm:param type="secLinDir" val="fromT"/>
                    </dgm:alg>
                  </dgm:else>
                </dgm:choose>
              </dgm:if>
              <dgm:else name="Name28">
                <dgm:choose name="Name29">
                  <dgm:if name="Name30" func="var" arg="dir" op="equ" val="norm">
                    <dgm:alg type="hierChild"/>
                  </dgm:if>
                  <dgm:else name="Name31">
                    <dgm:alg type="hierChild">
                      <dgm:param type="linDir" val="fromR"/>
                    </dgm:alg>
                  </dgm:else>
                </dgm:choose>
              </dgm:else>
            </dgm:choose>
            <dgm:shape xmlns:r="http://schemas.openxmlformats.org/officeDocument/2006/relationships" r:blip="">
              <dgm:adjLst/>
            </dgm:shape>
            <dgm:presOf/>
            <dgm:constrLst/>
            <dgm:ruleLst/>
            <dgm:forEach name="rep2a" axis="ch" ptType="nonAsst">
              <dgm:forEach name="Name32" axis="precedSib" ptType="parTrans" st="-1" cnt="1">
                <dgm:choose name="Name33">
                  <dgm:if name="Name34" func="var" arg="hierBranch" op="equ" val="std">
                    <dgm:layoutNode name="Name35">
                      <dgm:alg type="conn">
                        <dgm:param type="connRout" val="bend"/>
                        <dgm:param type="dim" val="1D"/>
                        <dgm:param type="endSty" val="noArr"/>
                        <dgm:param type="begPts" val="bCtr"/>
                        <dgm:param type="endPts" val="tCtr"/>
                        <dgm:param type="bendPt" val="end"/>
                      </dgm:alg>
                      <dgm:shape xmlns:r="http://schemas.openxmlformats.org/officeDocument/2006/relationships" type="conn" r:blip="" zOrderOff="-99999">
                        <dgm:adjLst/>
                      </dgm:shape>
                      <dgm:presOf axis="self"/>
                      <dgm:constrLst>
                        <dgm:constr type="begPad"/>
                        <dgm:constr type="endPad"/>
                      </dgm:constrLst>
                      <dgm:ruleLst/>
                    </dgm:layoutNode>
                  </dgm:if>
                  <dgm:if name="Name36" func="var" arg="hierBranch" op="equ" val="init">
                    <dgm:layoutNode name="Name37">
                      <dgm:choose name="Name38">
                        <dgm:if name="Name39" axis="self" func="depth" op="lte" val="2">
                          <dgm:alg type="conn">
                            <dgm:param type="connRout" val="bend"/>
                            <dgm:param type="dim" val="1D"/>
                            <dgm:param type="endSty" val="noArr"/>
                            <dgm:param type="begPts" val="bCtr"/>
                            <dgm:param type="endPts" val="tCtr"/>
                            <dgm:param type="bendPt" val="end"/>
                          </dgm:alg>
                        </dgm:if>
                        <dgm:else name="Name40">
                          <dgm:choose name="Name41">
                            <dgm:if name="Name42" axis="par des" func="maxDepth" op="lte" val="1">
                              <dgm:choose name="Name43">
                                <dgm:if name="Name44" axis="par ch" ptType="node asst" func="cnt" op="gte" val="1">
                                  <dgm:alg type="conn">
                                    <dgm:param type="connRout" val="bend"/>
                                    <dgm:param type="dim" val="1D"/>
                                    <dgm:param type="endSty" val="noArr"/>
                                    <dgm:param type="begPts" val="bCtr"/>
                                    <dgm:param type="endPts" val="midL midR"/>
                                  </dgm:alg>
                                </dgm:if>
                                <dgm:else name="Name45">
                                  <dgm:alg type="conn">
                                    <dgm:param type="connRout" val="bend"/>
                                    <dgm:param type="dim" val="1D"/>
                                    <dgm:param type="endSty" val="noArr"/>
                                    <dgm:param type="begPts" val="bCtr"/>
                                    <dgm:param type="endPts" val="midL midR"/>
                                    <dgm:param type="srcNode" val="rootConnector"/>
                                  </dgm:alg>
                                </dgm:else>
                              </dgm:choose>
                            </dgm:if>
                            <dgm:else name="Name46">
                              <dgm:alg type="conn">
                                <dgm:param type="connRout" val="bend"/>
                                <dgm:param type="dim" val="1D"/>
                                <dgm:param type="endSty" val="noArr"/>
                                <dgm:param type="begPts" val="bCtr"/>
                                <dgm:param type="endPts" val="tCtr"/>
                                <dgm:param type="bendPt" val="end"/>
                              </dgm:alg>
                            </dgm:else>
                          </dgm:choose>
                        </dgm:else>
                      </dgm:choose>
                      <dgm:shape xmlns:r="http://schemas.openxmlformats.org/officeDocument/2006/relationships" type="conn" r:blip="" zOrderOff="-99999">
                        <dgm:adjLst/>
                      </dgm:shape>
                      <dgm:presOf axis="self"/>
                      <dgm:constrLst>
                        <dgm:constr type="begPad"/>
                        <dgm:constr type="endPad"/>
                      </dgm:constrLst>
                      <dgm:ruleLst/>
                    </dgm:layoutNode>
                  </dgm:if>
                  <dgm:if name="Name47" func="var" arg="hierBranch" op="equ" val="hang">
                    <dgm:layoutNode name="Name48">
                      <dgm:alg type="conn">
                        <dgm:param type="connRout" val="bend"/>
                        <dgm:param type="dim" val="1D"/>
                        <dgm:param type="endSty" val="noArr"/>
                        <dgm:param type="begPts" val="bCtr"/>
                        <dgm:param type="endPts" val="midL midR"/>
                      </dgm:alg>
                      <dgm:shape xmlns:r="http://schemas.openxmlformats.org/officeDocument/2006/relationships" type="conn" r:blip="" zOrderOff="-99999">
                        <dgm:adjLst/>
                      </dgm:shape>
                      <dgm:presOf axis="self"/>
                      <dgm:constrLst>
                        <dgm:constr type="begPad"/>
                        <dgm:constr type="endPad"/>
                      </dgm:constrLst>
                      <dgm:ruleLst/>
                    </dgm:layoutNode>
                  </dgm:if>
                  <dgm:else name="Name49">
                    <dgm:layoutNode name="Name50">
                      <dgm:choose name="Name51">
                        <dgm:if name="Name52" axis="self" func="depth" op="lte" val="2">
                          <dgm:choose name="Name53">
                            <dgm:if name="Name54" axis="par ch" ptType="node asst" func="cnt" op="gte" val="1">
                              <dgm:alg type="conn">
                                <dgm:param type="connRout" val="bend"/>
                                <dgm:param type="dim" val="1D"/>
                                <dgm:param type="endSty" val="noArr"/>
                                <dgm:param type="begPts" val="bCtr"/>
                                <dgm:param type="endPts" val="midL midR"/>
                              </dgm:alg>
                            </dgm:if>
                            <dgm:else name="Name55">
                              <dgm:alg type="conn">
                                <dgm:param type="connRout" val="bend"/>
                                <dgm:param type="dim" val="1D"/>
                                <dgm:param type="endSty" val="noArr"/>
                                <dgm:param type="begPts" val="bCtr"/>
                                <dgm:param type="endPts" val="midL midR"/>
                                <dgm:param type="srcNode" val="rootConnector1"/>
                              </dgm:alg>
                            </dgm:else>
                          </dgm:choose>
                        </dgm:if>
                        <dgm:else name="Name56">
                          <dgm:choose name="Name57">
                            <dgm:if name="Name58" axis="par ch" ptType="node asst" func="cnt" op="gte" val="1">
                              <dgm:alg type="conn">
                                <dgm:param type="connRout" val="bend"/>
                                <dgm:param type="dim" val="1D"/>
                                <dgm:param type="endSty" val="noArr"/>
                                <dgm:param type="begPts" val="bCtr"/>
                                <dgm:param type="endPts" val="midL midR"/>
                              </dgm:alg>
                            </dgm:if>
                            <dgm:else name="Name59">
                              <dgm:alg type="conn">
                                <dgm:param type="connRout" val="bend"/>
                                <dgm:param type="dim" val="1D"/>
                                <dgm:param type="endSty" val="noArr"/>
                                <dgm:param type="begPts" val="bCtr"/>
                                <dgm:param type="endPts" val="midL midR"/>
                                <dgm:param type="srcNode" val="rootConnector"/>
                              </dgm:alg>
                            </dgm:else>
                          </dgm:choose>
                        </dgm:else>
                      </dgm:choose>
                      <dgm:shape xmlns:r="http://schemas.openxmlformats.org/officeDocument/2006/relationships" type="conn" r:blip="" zOrderOff="-99999">
                        <dgm:adjLst/>
                      </dgm:shape>
                      <dgm:presOf axis="self"/>
                      <dgm:constrLst>
                        <dgm:constr type="begPad"/>
                        <dgm:constr type="endPad"/>
                      </dgm:constrLst>
                      <dgm:ruleLst/>
                    </dgm:layoutNode>
                  </dgm:else>
                </dgm:choose>
              </dgm:forEach>
              <dgm:layoutNode name="hierRoot2">
                <dgm:varLst>
                  <dgm:hierBranch val="init"/>
                </dgm:varLst>
                <dgm:choose name="Name60">
                  <dgm:if name="Name61" func="var" arg="hierBranch" op="equ" val="l">
                    <dgm:choose name="Name62">
                      <dgm:if name="Name63" axis="ch" ptType="asst" func="cnt" op="gte" val="1">
                        <dgm:alg type="hierRoot">
                          <dgm:param type="hierAlign" val="tR"/>
                        </dgm:alg>
                        <dgm:shape xmlns:r="http://schemas.openxmlformats.org/officeDocument/2006/relationships" r:blip="">
                          <dgm:adjLst/>
                        </dgm:shape>
                        <dgm:presOf/>
                        <dgm:constrLst>
                          <dgm:constr type="alignOff" val="0.65"/>
                        </dgm:constrLst>
                      </dgm:if>
                      <dgm:else name="Name64">
                        <dgm:alg type="hierRoot">
                          <dgm:param type="hierAlign" val="tR"/>
                        </dgm:alg>
                        <dgm:shape xmlns:r="http://schemas.openxmlformats.org/officeDocument/2006/relationships" r:blip="">
                          <dgm:adjLst/>
                        </dgm:shape>
                        <dgm:presOf/>
                        <dgm:constrLst>
                          <dgm:constr type="alignOff" val="0.25"/>
                        </dgm:constrLst>
                      </dgm:else>
                    </dgm:choose>
                  </dgm:if>
                  <dgm:if name="Name65" func="var" arg="hierBranch" op="equ" val="r">
                    <dgm:choose name="Name66">
                      <dgm:if name="Name67" axis="ch" ptType="asst" func="cnt" op="gte" val="1">
                        <dgm:alg type="hierRoot">
                          <dgm:param type="hierAlign" val="tL"/>
                        </dgm:alg>
                        <dgm:shape xmlns:r="http://schemas.openxmlformats.org/officeDocument/2006/relationships" r:blip="">
                          <dgm:adjLst/>
                        </dgm:shape>
                        <dgm:presOf/>
                        <dgm:constrLst>
                          <dgm:constr type="alignOff" val="0.65"/>
                        </dgm:constrLst>
                      </dgm:if>
                      <dgm:else name="Name68">
                        <dgm:alg type="hierRoot">
                          <dgm:param type="hierAlign" val="tL"/>
                        </dgm:alg>
                        <dgm:shape xmlns:r="http://schemas.openxmlformats.org/officeDocument/2006/relationships" r:blip="">
                          <dgm:adjLst/>
                        </dgm:shape>
                        <dgm:presOf/>
                        <dgm:constrLst>
                          <dgm:constr type="alignOff" val="0.25"/>
                        </dgm:constrLst>
                      </dgm:else>
                    </dgm:choose>
                  </dgm:if>
                  <dgm:if name="Name69" func="var" arg="hierBranch" op="equ" val="std">
                    <dgm:alg type="hierRoot"/>
                    <dgm:shape xmlns:r="http://schemas.openxmlformats.org/officeDocument/2006/relationships" r:blip="">
                      <dgm:adjLst/>
                    </dgm:shape>
                    <dgm:presOf/>
                    <dgm:constrLst>
                      <dgm:constr type="alignOff"/>
                      <dgm:constr type="bendDist" for="des" ptType="parTrans" refType="sp" fact="0.5"/>
                    </dgm:constrLst>
                  </dgm:if>
                  <dgm:if name="Name70" func="var" arg="hierBranch" op="equ" val="init">
                    <dgm:choose name="Name71">
                      <dgm:if name="Name72" axis="des" func="maxDepth" op="lte" val="1">
                        <dgm:choose name="Name73">
                          <dgm:if name="Name74" axis="ch" ptType="asst" func="cnt" op="gte" val="1">
                            <dgm:alg type="hierRoot">
                              <dgm:param type="hierAlign" val="tL"/>
                            </dgm:alg>
                            <dgm:shape xmlns:r="http://schemas.openxmlformats.org/officeDocument/2006/relationships" r:blip="">
                              <dgm:adjLst/>
                            </dgm:shape>
                            <dgm:presOf/>
                            <dgm:constrLst>
                              <dgm:constr type="alignOff" val="0.65"/>
                            </dgm:constrLst>
                          </dgm:if>
                          <dgm:else name="Name75">
                            <dgm:alg type="hierRoot">
                              <dgm:param type="hierAlign" val="tL"/>
                            </dgm:alg>
                            <dgm:shape xmlns:r="http://schemas.openxmlformats.org/officeDocument/2006/relationships" r:blip="">
                              <dgm:adjLst/>
                            </dgm:shape>
                            <dgm:presOf/>
                            <dgm:constrLst>
                              <dgm:constr type="alignOff" val="0.25"/>
                            </dgm:constrLst>
                          </dgm:else>
                        </dgm:choose>
                      </dgm:if>
                      <dgm:else name="Name76">
                        <dgm:alg type="hierRoot"/>
                        <dgm:shape xmlns:r="http://schemas.openxmlformats.org/officeDocument/2006/relationships" r:blip="">
                          <dgm:adjLst/>
                        </dgm:shape>
                        <dgm:presOf/>
                        <dgm:constrLst>
                          <dgm:constr type="alignOff"/>
                          <dgm:constr type="bendDist" for="des" ptType="parTrans" refType="sp" fact="0.5"/>
                        </dgm:constrLst>
                      </dgm:else>
                    </dgm:choose>
                  </dgm:if>
                  <dgm:else name="Name77">
                    <dgm:alg type="hierRoot"/>
                    <dgm:shape xmlns:r="http://schemas.openxmlformats.org/officeDocument/2006/relationships" r:blip="">
                      <dgm:adjLst/>
                    </dgm:shape>
                    <dgm:presOf/>
                    <dgm:constrLst>
                      <dgm:constr type="alignOff" val="0.65"/>
                    </dgm:constrLst>
                  </dgm:else>
                </dgm:choose>
                <dgm:ruleLst/>
                <dgm:layoutNode name="rootComposite">
                  <dgm:alg type="composite"/>
                  <dgm:shape xmlns:r="http://schemas.openxmlformats.org/officeDocument/2006/relationships" r:blip="">
                    <dgm:adjLst/>
                  </dgm:shape>
                  <dgm:presOf axis="self" ptType="node" cnt="1"/>
                  <dgm:choose name="Name78">
                    <dgm:if name="Name79" func="var" arg="hierBranch" op="equ" val="init">
                      <dgm:constrLst>
                        <dgm:constr type="l" for="ch" forName="rootText"/>
                        <dgm:constr type="t" for="ch" forName="rootText"/>
                        <dgm:constr type="w" for="ch" forName="rootText" refType="w"/>
                        <dgm:constr type="h" for="ch" forName="rootText" refType="h"/>
                        <dgm:constr type="l" for="ch" forName="rootConnector"/>
                        <dgm:constr type="t" for="ch" forName="rootConnector"/>
                        <dgm:constr type="w" for="ch" forName="rootConnector" refType="w" refFor="ch" refForName="rootText" fact="0.2"/>
                        <dgm:constr type="h" for="ch" forName="rootConnector" refType="h" refFor="ch" refForName="rootText"/>
                      </dgm:constrLst>
                    </dgm:if>
                    <dgm:if name="Name80" func="var" arg="hierBranch" op="equ" val="l">
                      <dgm:constrLst>
                        <dgm:constr type="l" for="ch" forName="rootText"/>
                        <dgm:constr type="t" for="ch" forName="rootText"/>
                        <dgm:constr type="w" for="ch" forName="rootText" refType="w"/>
                        <dgm:constr type="h" for="ch" forName="rootText" refType="h"/>
                        <dgm:constr type="r" for="ch" forName="rootConnector" refType="w"/>
                        <dgm:constr type="t" for="ch" forName="rootConnector"/>
                        <dgm:constr type="w" for="ch" forName="rootConnector" refType="w" refFor="ch" refForName="rootText" fact="0.2"/>
                        <dgm:constr type="h" for="ch" forName="rootConnector" refType="h" refFor="ch" refForName="rootText"/>
                      </dgm:constrLst>
                    </dgm:if>
                    <dgm:if name="Name81" func="var" arg="hierBranch" op="equ" val="r">
                      <dgm:constrLst>
                        <dgm:constr type="l" for="ch" forName="rootText"/>
                        <dgm:constr type="t" for="ch" forName="rootText"/>
                        <dgm:constr type="w" for="ch" forName="rootText" refType="w"/>
                        <dgm:constr type="h" for="ch" forName="rootText" refType="h"/>
                        <dgm:constr type="l" for="ch" forName="rootConnector"/>
                        <dgm:constr type="t" for="ch" forName="rootConnector"/>
                        <dgm:constr type="w" for="ch" forName="rootConnector" refType="w" refFor="ch" refForName="rootText" fact="0.2"/>
                        <dgm:constr type="h" for="ch" forName="rootConnector" refType="h" refFor="ch" refForName="rootText"/>
                      </dgm:constrLst>
                    </dgm:if>
                    <dgm:else name="Name82">
                      <dgm:constrLst>
                        <dgm:constr type="l" for="ch" forName="rootText"/>
                        <dgm:constr type="t" for="ch" forName="rootText"/>
                        <dgm:constr type="w" for="ch" forName="rootText" refType="w"/>
                        <dgm:constr type="h" for="ch" forName="rootText" refType="h"/>
                        <dgm:constr type="r" for="ch" forName="rootConnector" refType="w"/>
                        <dgm:constr type="t" for="ch" forName="rootConnector"/>
                        <dgm:constr type="w" for="ch" forName="rootConnector" refType="w" refFor="ch" refForName="rootText" fact="0.2"/>
                        <dgm:constr type="h" for="ch" forName="rootConnector" refType="h" refFor="ch" refForName="rootText"/>
                      </dgm:constrLst>
                    </dgm:else>
                  </dgm:choose>
                  <dgm:ruleLst/>
                  <dgm:layoutNode name="rootText">
                    <dgm:varLst>
                      <dgm:chPref val="3"/>
                    </dgm:varLst>
                    <dgm:alg type="tx"/>
                    <dgm:shape xmlns:r="http://schemas.openxmlformats.org/officeDocument/2006/relationships" type="rect" r:blip="">
                      <dgm:adjLst/>
                    </dgm:shape>
                    <dgm:presOf axis="self" ptType="node" cnt="1"/>
                    <dgm:constrLst>
                      <dgm:constr type="primFontSz" val="65"/>
                      <dgm:constr type="lMarg" refType="primFontSz" fact="0.05"/>
                      <dgm:constr type="rMarg" refType="primFontSz" fact="0.05"/>
                      <dgm:constr type="tMarg" refType="primFontSz" fact="0.05"/>
                      <dgm:constr type="bMarg" refType="primFontSz" fact="0.05"/>
                    </dgm:constrLst>
                    <dgm:ruleLst>
                      <dgm:rule type="primFontSz" val="5" fact="NaN" max="NaN"/>
                    </dgm:ruleLst>
                  </dgm:layoutNode>
                  <dgm:layoutNode name="rootConnector" moveWith="rootText">
                    <dgm:alg type="sp"/>
                    <dgm:shape xmlns:r="http://schemas.openxmlformats.org/officeDocument/2006/relationships" type="rect" r:blip="" hideGeom="1">
                      <dgm:adjLst/>
                    </dgm:shape>
                    <dgm:presOf axis="self" ptType="node" cnt="1"/>
                    <dgm:constrLst/>
                    <dgm:ruleLst/>
                  </dgm:layoutNode>
                </dgm:layoutNode>
                <dgm:layoutNode name="hierChild4">
                  <dgm:choose name="Name83">
                    <dgm:if name="Name84" func="var" arg="hierBranch" op="equ" val="l">
                      <dgm:alg type="hierChild">
                        <dgm:param type="chAlign" val="r"/>
                        <dgm:param type="linDir" val="fromT"/>
                      </dgm:alg>
                    </dgm:if>
                    <dgm:if name="Name85" func="var" arg="hierBranch" op="equ" val="r">
                      <dgm:alg type="hierChild">
                        <dgm:param type="chAlign" val="l"/>
                        <dgm:param type="linDir" val="fromT"/>
                      </dgm:alg>
                    </dgm:if>
                    <dgm:if name="Name86" func="var" arg="hierBranch" op="equ" val="hang">
                      <dgm:choose name="Name87">
                        <dgm:if name="Name88" func="var" arg="dir" op="equ" val="norm">
                          <dgm:alg type="hierChild">
                            <dgm:param type="chAlign" val="l"/>
                            <dgm:param type="linDir" val="fromL"/>
                            <dgm:param type="secChAlign" val="t"/>
                            <dgm:param type="secLinDir" val="fromT"/>
                          </dgm:alg>
                        </dgm:if>
                        <dgm:else name="Name89">
                          <dgm:alg type="hierChild">
                            <dgm:param type="chAlign" val="l"/>
                            <dgm:param type="linDir" val="fromR"/>
                            <dgm:param type="secChAlign" val="t"/>
                            <dgm:param type="secLinDir" val="fromT"/>
                          </dgm:alg>
                        </dgm:else>
                      </dgm:choose>
                    </dgm:if>
                    <dgm:if name="Name90" func="var" arg="hierBranch" op="equ" val="std">
                      <dgm:choose name="Name91">
                        <dgm:if name="Name92" func="var" arg="dir" op="equ" val="norm">
                          <dgm:alg type="hierChild"/>
                        </dgm:if>
                        <dgm:else name="Name93">
                          <dgm:alg type="hierChild">
                            <dgm:param type="linDir" val="fromR"/>
                          </dgm:alg>
                        </dgm:else>
                      </dgm:choose>
                    </dgm:if>
                    <dgm:if name="Name94" func="var" arg="hierBranch" op="equ" val="init">
                      <dgm:choose name="Name95">
                        <dgm:if name="Name96" axis="des" func="maxDepth" op="lte" val="1">
                          <dgm:alg type="hierChild">
                            <dgm:param type="chAlign" val="l"/>
                            <dgm:param type="linDir" val="fromT"/>
                          </dgm:alg>
                        </dgm:if>
                        <dgm:else name="Name97">
                          <dgm:choose name="Name98">
                            <dgm:if name="Name99" func="var" arg="dir" op="equ" val="norm">
                              <dgm:alg type="hierChild"/>
                            </dgm:if>
                            <dgm:else name="Name100">
                              <dgm:alg type="hierChild">
                                <dgm:param type="linDir" val="fromR"/>
                              </dgm:alg>
                            </dgm:else>
                          </dgm:choose>
                        </dgm:else>
                      </dgm:choose>
                    </dgm:if>
                    <dgm:else name="Name101"/>
                  </dgm:choose>
                  <dgm:shape xmlns:r="http://schemas.openxmlformats.org/officeDocument/2006/relationships" r:blip="">
                    <dgm:adjLst/>
                  </dgm:shape>
                  <dgm:presOf/>
                  <dgm:constrLst/>
                  <dgm:ruleLst/>
                  <dgm:forEach name="Name102" ref="rep2a"/>
                </dgm:layoutNode>
                <dgm:layoutNode name="hierChild5">
                  <dgm:choose name="Name103">
                    <dgm:if name="Name104" func="var" arg="dir" op="equ" val="norm">
                      <dgm:alg type="hierChild">
                        <dgm:param type="chAlign" val="l"/>
                        <dgm:param type="linDir" val="fromL"/>
                        <dgm:param type="secChAlign" val="t"/>
                        <dgm:param type="secLinDir" val="fromT"/>
                      </dgm:alg>
                    </dgm:if>
                    <dgm:else name="Name105">
                      <dgm:alg type="hierChild">
                        <dgm:param type="chAlign" val="l"/>
                        <dgm:param type="linDir" val="fromR"/>
                        <dgm:param type="secChAlign" val="t"/>
                        <dgm:param type="secLinDir" val="fromT"/>
                      </dgm:alg>
                    </dgm:else>
                  </dgm:choose>
                  <dgm:shape xmlns:r="http://schemas.openxmlformats.org/officeDocument/2006/relationships" r:blip="">
                    <dgm:adjLst/>
                  </dgm:shape>
                  <dgm:presOf/>
                  <dgm:constrLst/>
                  <dgm:ruleLst/>
                  <dgm:forEach name="Name106" ref="rep2b"/>
                </dgm:layoutNode>
              </dgm:layoutNode>
            </dgm:forEach>
          </dgm:layoutNode>
          <dgm:layoutNode name="hierChild3">
            <dgm:choose name="Name107">
              <dgm:if name="Name108" func="var" arg="dir" op="equ" val="norm">
                <dgm:alg type="hierChild">
                  <dgm:param type="chAlign" val="l"/>
                  <dgm:param type="linDir" val="fromL"/>
                  <dgm:param type="secChAlign" val="t"/>
                  <dgm:param type="secLinDir" val="fromT"/>
                </dgm:alg>
              </dgm:if>
              <dgm:else name="Name109">
                <dgm:alg type="hierChild">
                  <dgm:param type="chAlign" val="l"/>
                  <dgm:param type="linDir" val="fromR"/>
                  <dgm:param type="secChAlign" val="t"/>
                  <dgm:param type="secLinDir" val="fromT"/>
                </dgm:alg>
              </dgm:else>
            </dgm:choose>
            <dgm:shape xmlns:r="http://schemas.openxmlformats.org/officeDocument/2006/relationships" r:blip="">
              <dgm:adjLst/>
            </dgm:shape>
            <dgm:presOf/>
            <dgm:constrLst/>
            <dgm:ruleLst/>
            <dgm:forEach name="rep2b" axis="ch" ptType="asst">
              <dgm:forEach name="Name110" axis="precedSib" ptType="parTrans" st="-1" cnt="1">
                <dgm:layoutNode name="Name111">
                  <dgm:alg type="conn">
                    <dgm:param type="connRout" val="bend"/>
                    <dgm:param type="dim" val="1D"/>
                    <dgm:param type="endSty" val="noArr"/>
                    <dgm:param type="begPts" val="bCtr"/>
                    <dgm:param type="endPts" val="midL midR"/>
                  </dgm:alg>
                  <dgm:shape xmlns:r="http://schemas.openxmlformats.org/officeDocument/2006/relationships" type="conn" r:blip="" zOrderOff="-99999">
                    <dgm:adjLst/>
                  </dgm:shape>
                  <dgm:presOf axis="self"/>
                  <dgm:constrLst>
                    <dgm:constr type="begPad"/>
                    <dgm:constr type="endPad"/>
                  </dgm:constrLst>
                  <dgm:ruleLst/>
                </dgm:layoutNode>
              </dgm:forEach>
              <dgm:layoutNode name="hierRoot3">
                <dgm:varLst>
                  <dgm:hierBranch val="init"/>
                </dgm:varLst>
                <dgm:choose name="Name112">
                  <dgm:if name="Name113" func="var" arg="hierBranch" op="equ" val="l">
                    <dgm:alg type="hierRoot">
                      <dgm:param type="hierAlign" val="tR"/>
                    </dgm:alg>
                    <dgm:shape xmlns:r="http://schemas.openxmlformats.org/officeDocument/2006/relationships" r:blip="">
                      <dgm:adjLst/>
                    </dgm:shape>
                    <dgm:presOf/>
                    <dgm:constrLst>
                      <dgm:constr type="alignOff" val="0.65"/>
                    </dgm:constrLst>
                  </dgm:if>
                  <dgm:if name="Name114" func="var" arg="hierBranch" op="equ" val="r">
                    <dgm:alg type="hierRoot">
                      <dgm:param type="hierAlign" val="tL"/>
                    </dgm:alg>
                    <dgm:shape xmlns:r="http://schemas.openxmlformats.org/officeDocument/2006/relationships" r:blip="">
                      <dgm:adjLst/>
                    </dgm:shape>
                    <dgm:presOf/>
                    <dgm:constrLst>
                      <dgm:constr type="alignOff" val="0.65"/>
                    </dgm:constrLst>
                  </dgm:if>
                  <dgm:if name="Name115" func="var" arg="hierBranch" op="equ" val="hang">
                    <dgm:alg type="hierRoot"/>
                    <dgm:shape xmlns:r="http://schemas.openxmlformats.org/officeDocument/2006/relationships" r:blip="">
                      <dgm:adjLst/>
                    </dgm:shape>
                    <dgm:presOf/>
                    <dgm:constrLst>
                      <dgm:constr type="alignOff" val="0.65"/>
                    </dgm:constrLst>
                  </dgm:if>
                  <dgm:if name="Name116" func="var" arg="hierBranch" op="equ" val="std">
                    <dgm:alg type="hierRoot"/>
                    <dgm:shape xmlns:r="http://schemas.openxmlformats.org/officeDocument/2006/relationships" r:blip="">
                      <dgm:adjLst/>
                    </dgm:shape>
                    <dgm:presOf/>
                    <dgm:constrLst>
                      <dgm:constr type="alignOff"/>
                      <dgm:constr type="bendDist" for="des" ptType="parTrans" refType="sp" fact="0.5"/>
                    </dgm:constrLst>
                  </dgm:if>
                  <dgm:if name="Name117" func="var" arg="hierBranch" op="equ" val="init">
                    <dgm:choose name="Name118">
                      <dgm:if name="Name119" axis="des" func="maxDepth" op="lte" val="1">
                        <dgm:alg type="hierRoot">
                          <dgm:param type="hierAlign" val="tL"/>
                        </dgm:alg>
                        <dgm:shape xmlns:r="http://schemas.openxmlformats.org/officeDocument/2006/relationships" r:blip="">
                          <dgm:adjLst/>
                        </dgm:shape>
                        <dgm:presOf/>
                        <dgm:constrLst>
                          <dgm:constr type="alignOff" val="0.65"/>
                        </dgm:constrLst>
                      </dgm:if>
                      <dgm:else name="Name120">
                        <dgm:alg type="hierRoot"/>
                        <dgm:shape xmlns:r="http://schemas.openxmlformats.org/officeDocument/2006/relationships" r:blip="">
                          <dgm:adjLst/>
                        </dgm:shape>
                        <dgm:presOf/>
                        <dgm:constrLst>
                          <dgm:constr type="alignOff"/>
                          <dgm:constr type="bendDist" for="des" ptType="parTrans" refType="sp" fact="0.5"/>
                        </dgm:constrLst>
                      </dgm:else>
                    </dgm:choose>
                  </dgm:if>
                  <dgm:else name="Name121"/>
                </dgm:choose>
                <dgm:ruleLst/>
                <dgm:layoutNode name="rootComposite3">
                  <dgm:alg type="composite"/>
                  <dgm:shape xmlns:r="http://schemas.openxmlformats.org/officeDocument/2006/relationships" r:blip="">
                    <dgm:adjLst/>
                  </dgm:shape>
                  <dgm:presOf axis="self" ptType="node" cnt="1"/>
                  <dgm:choose name="Name122">
                    <dgm:if name="Name123" func="var" arg="hierBranch" op="equ" val="init">
                      <dgm:constrLst>
                        <dgm:constr type="l" for="ch" forName="rootText3"/>
                        <dgm:constr type="t" for="ch" forName="rootText3"/>
                        <dgm:constr type="w" for="ch" forName="rootText3" refType="w"/>
                        <dgm:constr type="h" for="ch" forName="rootText3" refType="h"/>
                        <dgm:constr type="l" for="ch" forName="rootConnector3"/>
                        <dgm:constr type="t" for="ch" forName="rootConnector3"/>
                        <dgm:constr type="w" for="ch" forName="rootConnector3" refType="w" refFor="ch" refForName="rootText3" fact="0.2"/>
                        <dgm:constr type="h" for="ch" forName="rootConnector3" refType="h" refFor="ch" refForName="rootText3"/>
                      </dgm:constrLst>
                    </dgm:if>
                    <dgm:if name="Name124" func="var" arg="hierBranch" op="equ" val="l">
                      <dgm:constrLst>
                        <dgm:constr type="l" for="ch" forName="rootText3"/>
                        <dgm:constr type="t" for="ch" forName="rootText3"/>
                        <dgm:constr type="w" for="ch" forName="rootText3" refType="w"/>
                        <dgm:constr type="h" for="ch" forName="rootText3" refType="h"/>
                        <dgm:constr type="r" for="ch" forName="rootConnector3" refType="w"/>
                        <dgm:constr type="t" for="ch" forName="rootConnector3"/>
                        <dgm:constr type="w" for="ch" forName="rootConnector3" refType="w" refFor="ch" refForName="rootText3" fact="0.2"/>
                        <dgm:constr type="h" for="ch" forName="rootConnector3" refType="h" refFor="ch" refForName="rootText3"/>
                      </dgm:constrLst>
                    </dgm:if>
                    <dgm:if name="Name125" func="var" arg="hierBranch" op="equ" val="r">
                      <dgm:constrLst>
                        <dgm:constr type="l" for="ch" forName="rootText3"/>
                        <dgm:constr type="t" for="ch" forName="rootText3"/>
                        <dgm:constr type="w" for="ch" forName="rootText3" refType="w"/>
                        <dgm:constr type="h" for="ch" forName="rootText3" refType="h"/>
                        <dgm:constr type="l" for="ch" forName="rootConnector3"/>
                        <dgm:constr type="t" for="ch" forName="rootConnector3"/>
                        <dgm:constr type="w" for="ch" forName="rootConnector3" refType="w" refFor="ch" refForName="rootText3" fact="0.2"/>
                        <dgm:constr type="h" for="ch" forName="rootConnector3" refType="h" refFor="ch" refForName="rootText3"/>
                      </dgm:constrLst>
                    </dgm:if>
                    <dgm:else name="Name126">
                      <dgm:constrLst>
                        <dgm:constr type="l" for="ch" forName="rootText3"/>
                        <dgm:constr type="t" for="ch" forName="rootText3"/>
                        <dgm:constr type="w" for="ch" forName="rootText3" refType="w"/>
                        <dgm:constr type="h" for="ch" forName="rootText3" refType="h"/>
                        <dgm:constr type="r" for="ch" forName="rootConnector3" refType="w"/>
                        <dgm:constr type="t" for="ch" forName="rootConnector3"/>
                        <dgm:constr type="w" for="ch" forName="rootConnector3" refType="w" refFor="ch" refForName="rootText3" fact="0.2"/>
                        <dgm:constr type="h" for="ch" forName="rootConnector3" refType="h" refFor="ch" refForName="rootText3"/>
                      </dgm:constrLst>
                    </dgm:else>
                  </dgm:choose>
                  <dgm:ruleLst/>
                  <dgm:layoutNode name="rootText3">
                    <dgm:varLst>
                      <dgm:chPref val="3"/>
                    </dgm:varLst>
                    <dgm:alg type="tx"/>
                    <dgm:shape xmlns:r="http://schemas.openxmlformats.org/officeDocument/2006/relationships" type="rect" r:blip="">
                      <dgm:adjLst/>
                    </dgm:shape>
                    <dgm:presOf axis="self" ptType="node" cnt="1"/>
                    <dgm:constrLst>
                      <dgm:constr type="primFontSz" val="65"/>
                      <dgm:constr type="lMarg" refType="primFontSz" fact="0.05"/>
                      <dgm:constr type="rMarg" refType="primFontSz" fact="0.05"/>
                      <dgm:constr type="tMarg" refType="primFontSz" fact="0.05"/>
                      <dgm:constr type="bMarg" refType="primFontSz" fact="0.05"/>
                    </dgm:constrLst>
                    <dgm:ruleLst>
                      <dgm:rule type="primFontSz" val="5" fact="NaN" max="NaN"/>
                    </dgm:ruleLst>
                  </dgm:layoutNode>
                  <dgm:layoutNode name="rootConnector3" moveWith="rootText1">
                    <dgm:alg type="sp"/>
                    <dgm:shape xmlns:r="http://schemas.openxmlformats.org/officeDocument/2006/relationships" type="rect" r:blip="" hideGeom="1">
                      <dgm:adjLst/>
                    </dgm:shape>
                    <dgm:presOf axis="self" ptType="node" cnt="1"/>
                    <dgm:constrLst/>
                    <dgm:ruleLst/>
                  </dgm:layoutNode>
                </dgm:layoutNode>
                <dgm:layoutNode name="hierChild6">
                  <dgm:choose name="Name127">
                    <dgm:if name="Name128" func="var" arg="hierBranch" op="equ" val="l">
                      <dgm:alg type="hierChild">
                        <dgm:param type="chAlign" val="r"/>
                        <dgm:param type="linDir" val="fromT"/>
                      </dgm:alg>
                    </dgm:if>
                    <dgm:if name="Name129" func="var" arg="hierBranch" op="equ" val="r">
                      <dgm:alg type="hierChild">
                        <dgm:param type="chAlign" val="l"/>
                        <dgm:param type="linDir" val="fromT"/>
                      </dgm:alg>
                    </dgm:if>
                    <dgm:if name="Name130" func="var" arg="hierBranch" op="equ" val="hang">
                      <dgm:choose name="Name131">
                        <dgm:if name="Name132" func="var" arg="dir" op="equ" val="norm">
                          <dgm:alg type="hierChild">
                            <dgm:param type="chAlign" val="l"/>
                            <dgm:param type="linDir" val="fromL"/>
                            <dgm:param type="secChAlign" val="t"/>
                            <dgm:param type="secLinDir" val="fromT"/>
                          </dgm:alg>
                        </dgm:if>
                        <dgm:else name="Name133">
                          <dgm:alg type="hierChild">
                            <dgm:param type="chAlign" val="l"/>
                            <dgm:param type="linDir" val="fromR"/>
                            <dgm:param type="secChAlign" val="t"/>
                            <dgm:param type="secLinDir" val="fromT"/>
                          </dgm:alg>
                        </dgm:else>
                      </dgm:choose>
                    </dgm:if>
                    <dgm:if name="Name134" func="var" arg="hierBranch" op="equ" val="std">
                      <dgm:choose name="Name135">
                        <dgm:if name="Name136" func="var" arg="dir" op="equ" val="norm">
                          <dgm:alg type="hierChild"/>
                        </dgm:if>
                        <dgm:else name="Name137">
                          <dgm:alg type="hierChild">
                            <dgm:param type="linDir" val="fromR"/>
                          </dgm:alg>
                        </dgm:else>
                      </dgm:choose>
                    </dgm:if>
                    <dgm:if name="Name138" func="var" arg="hierBranch" op="equ" val="init">
                      <dgm:choose name="Name139">
                        <dgm:if name="Name140" axis="des" func="maxDepth" op="lte" val="1">
                          <dgm:alg type="hierChild">
                            <dgm:param type="chAlign" val="l"/>
                            <dgm:param type="linDir" val="fromT"/>
                          </dgm:alg>
                        </dgm:if>
                        <dgm:else name="Name141">
                          <dgm:alg type="hierChild"/>
                        </dgm:else>
                      </dgm:choose>
                    </dgm:if>
                    <dgm:else name="Name142"/>
                  </dgm:choose>
                  <dgm:shape xmlns:r="http://schemas.openxmlformats.org/officeDocument/2006/relationships" r:blip="">
                    <dgm:adjLst/>
                  </dgm:shape>
                  <dgm:presOf/>
                  <dgm:constrLst/>
                  <dgm:ruleLst/>
                  <dgm:forEach name="Name143" ref="rep2a"/>
                </dgm:layoutNode>
                <dgm:layoutNode name="hierChild7">
                  <dgm:choose name="Name144">
                    <dgm:if name="Name145" func="var" arg="dir" op="equ" val="norm">
                      <dgm:alg type="hierChild">
                        <dgm:param type="chAlign" val="l"/>
                        <dgm:param type="linDir" val="fromL"/>
                        <dgm:param type="secChAlign" val="t"/>
                        <dgm:param type="secLinDir" val="fromT"/>
                      </dgm:alg>
                    </dgm:if>
                    <dgm:else name="Name146">
                      <dgm:alg type="hierChild">
                        <dgm:param type="chAlign" val="l"/>
                        <dgm:param type="linDir" val="fromR"/>
                        <dgm:param type="secChAlign" val="t"/>
                        <dgm:param type="secLinDir" val="fromT"/>
                      </dgm:alg>
                    </dgm:else>
                  </dgm:choose>
                  <dgm:shape xmlns:r="http://schemas.openxmlformats.org/officeDocument/2006/relationships" r:blip="">
                    <dgm:adjLst/>
                  </dgm:shape>
                  <dgm:presOf/>
                  <dgm:constrLst/>
                  <dgm:ruleLst/>
                  <dgm:forEach name="Name147" ref="rep2b"/>
                </dgm:layoutNode>
              </dgm:layoutNode>
            </dgm:forEach>
          </dgm:layoutNode>
        </dgm:layoutNode>
      </dgm:forEach>
    </dgm:forEach>
  </dgm:layoutNode>
</dgm:layoutDef>
</file>

<file path=ppt/diagrams/quickStyle1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diagrams/quickStyle2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diagrams/quickStyle3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diagrams/quickStyle4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diagrams/quickStyle5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diagrams/quickStyle6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3037840" cy="466434"/>
          </a:xfrm>
          <a:prstGeom prst="rect">
            <a:avLst/>
          </a:prstGeom>
        </p:spPr>
        <p:txBody>
          <a:bodyPr vert="horz" lIns="93174" tIns="46586" rIns="93174" bIns="46586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970938" y="0"/>
            <a:ext cx="3037840" cy="466434"/>
          </a:xfrm>
          <a:prstGeom prst="rect">
            <a:avLst/>
          </a:prstGeom>
        </p:spPr>
        <p:txBody>
          <a:bodyPr vert="horz" lIns="93174" tIns="46586" rIns="93174" bIns="46586" rtlCol="0"/>
          <a:lstStyle>
            <a:lvl1pPr algn="r">
              <a:defRPr sz="1200"/>
            </a:lvl1pPr>
          </a:lstStyle>
          <a:p>
            <a:fld id="{4FDFDD25-1DEC-9B4A-99C9-79313FBB3353}" type="datetimeFigureOut">
              <a:rPr lang="en-US" smtClean="0"/>
              <a:t>11/10/2023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717550" y="1162050"/>
            <a:ext cx="5575300" cy="31369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3174" tIns="46586" rIns="93174" bIns="46586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701040" y="4473893"/>
            <a:ext cx="5608320" cy="3660457"/>
          </a:xfrm>
          <a:prstGeom prst="rect">
            <a:avLst/>
          </a:prstGeom>
        </p:spPr>
        <p:txBody>
          <a:bodyPr vert="horz" lIns="93174" tIns="46586" rIns="93174" bIns="46586" rtlCol="0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829967"/>
            <a:ext cx="3037840" cy="466433"/>
          </a:xfrm>
          <a:prstGeom prst="rect">
            <a:avLst/>
          </a:prstGeom>
        </p:spPr>
        <p:txBody>
          <a:bodyPr vert="horz" lIns="93174" tIns="46586" rIns="93174" bIns="46586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970938" y="8829967"/>
            <a:ext cx="3037840" cy="466433"/>
          </a:xfrm>
          <a:prstGeom prst="rect">
            <a:avLst/>
          </a:prstGeom>
        </p:spPr>
        <p:txBody>
          <a:bodyPr vert="horz" lIns="93174" tIns="46586" rIns="93174" bIns="46586" rtlCol="0" anchor="b"/>
          <a:lstStyle>
            <a:lvl1pPr algn="r">
              <a:defRPr sz="1200"/>
            </a:lvl1pPr>
          </a:lstStyle>
          <a:p>
            <a:fld id="{172FC51B-3208-5747-B51C-86BD32B329C4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198662985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4.png"/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5.png"/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png"/><Relationship Id="rId2" Type="http://schemas.openxmlformats.org/officeDocument/2006/relationships/image" Target="../media/image6.png"/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png"/><Relationship Id="rId2" Type="http://schemas.openxmlformats.org/officeDocument/2006/relationships/image" Target="../media/image6.png"/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png"/><Relationship Id="rId2" Type="http://schemas.openxmlformats.org/officeDocument/2006/relationships/image" Target="../media/image8.png"/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png"/><Relationship Id="rId2" Type="http://schemas.openxmlformats.org/officeDocument/2006/relationships/image" Target="../media/image8.png"/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png"/><Relationship Id="rId2" Type="http://schemas.openxmlformats.org/officeDocument/2006/relationships/image" Target="../media/image9.png"/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png"/><Relationship Id="rId2" Type="http://schemas.openxmlformats.org/officeDocument/2006/relationships/image" Target="../media/image9.png"/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.png"/><Relationship Id="rId1" Type="http://schemas.openxmlformats.org/officeDocument/2006/relationships/slideMaster" Target="../slideMasters/slideMaster1.xml"/></Relationships>
</file>

<file path=ppt/slideLayouts/_rels/slideLayout14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.png"/><Relationship Id="rId1" Type="http://schemas.openxmlformats.org/officeDocument/2006/relationships/slideMaster" Target="../slideMasters/slideMaster1.xml"/></Relationships>
</file>

<file path=ppt/slideLayouts/_rels/slideLayout15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.png"/><Relationship Id="rId1" Type="http://schemas.openxmlformats.org/officeDocument/2006/relationships/slideMaster" Target="../slideMasters/slideMaster1.xml"/></Relationships>
</file>

<file path=ppt/slideLayouts/_rels/slideLayout16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png"/><Relationship Id="rId1" Type="http://schemas.openxmlformats.org/officeDocument/2006/relationships/slideMaster" Target="../slideMasters/slideMaster1.xml"/></Relationships>
</file>

<file path=ppt/slideLayouts/_rels/slideLayout17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png"/><Relationship Id="rId1" Type="http://schemas.openxmlformats.org/officeDocument/2006/relationships/slideMaster" Target="../slideMasters/slideMaster1.xml"/></Relationships>
</file>

<file path=ppt/slideLayouts/_rels/slideLayout18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png"/><Relationship Id="rId1" Type="http://schemas.openxmlformats.org/officeDocument/2006/relationships/slideMaster" Target="../slideMasters/slideMaster1.xml"/></Relationships>
</file>

<file path=ppt/slideLayouts/_rels/slideLayout1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png"/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2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png"/><Relationship Id="rId2" Type="http://schemas.openxmlformats.org/officeDocument/2006/relationships/image" Target="../media/image4.png"/><Relationship Id="rId1" Type="http://schemas.openxmlformats.org/officeDocument/2006/relationships/slideMaster" Target="../slideMasters/slideMaster1.xml"/></Relationships>
</file>

<file path=ppt/slideLayouts/_rels/slideLayout2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png"/><Relationship Id="rId2" Type="http://schemas.openxmlformats.org/officeDocument/2006/relationships/image" Target="../media/image5.png"/><Relationship Id="rId1" Type="http://schemas.openxmlformats.org/officeDocument/2006/relationships/slideMaster" Target="../slideMasters/slideMaster1.xml"/></Relationships>
</file>

<file path=ppt/slideLayouts/_rels/slideLayout2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1.png"/><Relationship Id="rId1" Type="http://schemas.openxmlformats.org/officeDocument/2006/relationships/slideMaster" Target="../slideMasters/slideMaster1.xml"/></Relationships>
</file>

<file path=ppt/slideLayouts/_rels/slideLayout23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png"/><Relationship Id="rId1" Type="http://schemas.openxmlformats.org/officeDocument/2006/relationships/slideMaster" Target="../slideMasters/slideMaster1.xml"/></Relationships>
</file>

<file path=ppt/slideLayouts/_rels/slideLayout2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png"/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2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png"/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2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png"/><Relationship Id="rId2" Type="http://schemas.openxmlformats.org/officeDocument/2006/relationships/image" Target="../media/image12.jpg"/><Relationship Id="rId1" Type="http://schemas.openxmlformats.org/officeDocument/2006/relationships/slideMaster" Target="../slideMasters/slideMaster1.xml"/></Relationships>
</file>

<file path=ppt/slideLayouts/_rels/slideLayout2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png"/><Relationship Id="rId2" Type="http://schemas.openxmlformats.org/officeDocument/2006/relationships/image" Target="../media/image12.jpg"/><Relationship Id="rId1" Type="http://schemas.openxmlformats.org/officeDocument/2006/relationships/slideMaster" Target="../slideMasters/slideMaster1.xml"/></Relationships>
</file>

<file path=ppt/slideLayouts/_rels/slideLayout2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png"/><Relationship Id="rId2" Type="http://schemas.openxmlformats.org/officeDocument/2006/relationships/image" Target="../media/image13.jpg"/><Relationship Id="rId1" Type="http://schemas.openxmlformats.org/officeDocument/2006/relationships/slideMaster" Target="../slideMasters/slideMaster1.xml"/></Relationships>
</file>

<file path=ppt/slideLayouts/_rels/slideLayout2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png"/><Relationship Id="rId2" Type="http://schemas.openxmlformats.org/officeDocument/2006/relationships/image" Target="../media/image13.jpg"/><Relationship Id="rId1" Type="http://schemas.openxmlformats.org/officeDocument/2006/relationships/slideMaster" Target="../slideMasters/slideMaster1.xml"/></Relationships>
</file>

<file path=ppt/slideLayouts/_rels/slideLayout3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5.png"/><Relationship Id="rId2" Type="http://schemas.openxmlformats.org/officeDocument/2006/relationships/image" Target="../media/image14.jpg"/><Relationship Id="rId1" Type="http://schemas.openxmlformats.org/officeDocument/2006/relationships/slideMaster" Target="../slideMasters/slideMaster1.xml"/></Relationships>
</file>

<file path=ppt/slideLayouts/_rels/slideLayout3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5.png"/><Relationship Id="rId2" Type="http://schemas.openxmlformats.org/officeDocument/2006/relationships/image" Target="../media/image16.jpg"/><Relationship Id="rId1" Type="http://schemas.openxmlformats.org/officeDocument/2006/relationships/slideMaster" Target="../slideMasters/slideMaster1.xml"/></Relationships>
</file>

<file path=ppt/slideLayouts/_rels/slideLayout3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5.png"/><Relationship Id="rId2" Type="http://schemas.openxmlformats.org/officeDocument/2006/relationships/image" Target="../media/image17.jpg"/><Relationship Id="rId1" Type="http://schemas.openxmlformats.org/officeDocument/2006/relationships/slideMaster" Target="../slideMasters/slideMaster1.xml"/></Relationships>
</file>

<file path=ppt/slideLayouts/_rels/slideLayout33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png"/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Main 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" name="Title 1">
            <a:extLst>
              <a:ext uri="{FF2B5EF4-FFF2-40B4-BE49-F238E27FC236}">
                <a16:creationId xmlns:a16="http://schemas.microsoft.com/office/drawing/2014/main" id="{FB044D49-33AB-01E3-45E1-F9417FE6A7F2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818321" y="655095"/>
            <a:ext cx="6163491" cy="2387600"/>
          </a:xfrm>
        </p:spPr>
        <p:txBody>
          <a:bodyPr anchor="b">
            <a:normAutofit/>
          </a:bodyPr>
          <a:lstStyle>
            <a:lvl1pPr algn="l">
              <a:defRPr sz="4800">
                <a:solidFill>
                  <a:schemeClr val="tx2"/>
                </a:solidFill>
                <a:latin typeface="Georgia" panose="02040502050405020303" pitchFamily="18" charset="0"/>
              </a:defRPr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23" name="Subtitle 2">
            <a:extLst>
              <a:ext uri="{FF2B5EF4-FFF2-40B4-BE49-F238E27FC236}">
                <a16:creationId xmlns:a16="http://schemas.microsoft.com/office/drawing/2014/main" id="{14619B46-192D-26EA-B18C-87B67EB60D18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818321" y="3070784"/>
            <a:ext cx="6163491" cy="881730"/>
          </a:xfrm>
        </p:spPr>
        <p:txBody>
          <a:bodyPr>
            <a:normAutofit/>
          </a:bodyPr>
          <a:lstStyle>
            <a:lvl1pPr marL="0" indent="0" algn="l">
              <a:buNone/>
              <a:defRPr sz="2800">
                <a:solidFill>
                  <a:schemeClr val="accent2"/>
                </a:solidFill>
                <a:latin typeface="Georgia" panose="02040502050405020303" pitchFamily="18" charset="0"/>
              </a:defRPr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 dirty="0"/>
              <a:t>Click to edit Master subtitle style</a:t>
            </a:r>
          </a:p>
        </p:txBody>
      </p:sp>
      <p:sp>
        <p:nvSpPr>
          <p:cNvPr id="25" name="Text Placeholder 24">
            <a:extLst>
              <a:ext uri="{FF2B5EF4-FFF2-40B4-BE49-F238E27FC236}">
                <a16:creationId xmlns:a16="http://schemas.microsoft.com/office/drawing/2014/main" id="{F0385818-4606-AD33-DFFF-F6EFB5D2F188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>
          <a:xfrm>
            <a:off x="818321" y="4281307"/>
            <a:ext cx="6163490" cy="1165224"/>
          </a:xfrm>
        </p:spPr>
        <p:txBody>
          <a:bodyPr>
            <a:normAutofit/>
          </a:bodyPr>
          <a:lstStyle>
            <a:lvl1pPr marL="0" indent="0">
              <a:buNone/>
              <a:defRPr sz="1800">
                <a:solidFill>
                  <a:schemeClr val="tx2"/>
                </a:solidFill>
              </a:defRPr>
            </a:lvl1pPr>
            <a:lvl2pPr marL="457200" indent="0">
              <a:buNone/>
              <a:defRPr/>
            </a:lvl2pPr>
            <a:lvl3pPr marL="914400" indent="0">
              <a:buNone/>
              <a:defRPr/>
            </a:lvl3pPr>
            <a:lvl4pPr marL="1371600" indent="0">
              <a:buNone/>
              <a:defRPr/>
            </a:lvl4pPr>
            <a:lvl5pPr marL="1828800" indent="0">
              <a:buNone/>
              <a:defRPr/>
            </a:lvl5pPr>
          </a:lstStyle>
          <a:p>
            <a:pPr lvl="0"/>
            <a:r>
              <a:rPr lang="en-US" dirty="0"/>
              <a:t>Click to edit Master text styles</a:t>
            </a:r>
          </a:p>
        </p:txBody>
      </p:sp>
      <p:pic>
        <p:nvPicPr>
          <p:cNvPr id="30" name="Picture 29" descr="DRPT Logo">
            <a:extLst>
              <a:ext uri="{FF2B5EF4-FFF2-40B4-BE49-F238E27FC236}">
                <a16:creationId xmlns:a16="http://schemas.microsoft.com/office/drawing/2014/main" id="{BFB7EB61-DFB1-5958-CEF8-5A87293AFF0A}"/>
              </a:ext>
            </a:extLst>
          </p:cNvPr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866348" y="5538103"/>
            <a:ext cx="1955132" cy="879809"/>
          </a:xfrm>
          <a:prstGeom prst="rect">
            <a:avLst/>
          </a:prstGeom>
        </p:spPr>
      </p:pic>
      <p:sp>
        <p:nvSpPr>
          <p:cNvPr id="28" name="Freeform 27">
            <a:extLst>
              <a:ext uri="{FF2B5EF4-FFF2-40B4-BE49-F238E27FC236}">
                <a16:creationId xmlns:a16="http://schemas.microsoft.com/office/drawing/2014/main" id="{0792D01B-7AA1-0FA9-2375-A4D0DA7FF759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/>
          <p:nvPr userDrawn="1"/>
        </p:nvSpPr>
        <p:spPr>
          <a:xfrm>
            <a:off x="7349354" y="-2"/>
            <a:ext cx="4883106" cy="6858002"/>
          </a:xfrm>
          <a:custGeom>
            <a:avLst/>
            <a:gdLst>
              <a:gd name="connsiteX0" fmla="*/ 1076301 w 4883106"/>
              <a:gd name="connsiteY0" fmla="*/ 0 h 6858002"/>
              <a:gd name="connsiteX1" fmla="*/ 4883106 w 4883106"/>
              <a:gd name="connsiteY1" fmla="*/ 0 h 6858002"/>
              <a:gd name="connsiteX2" fmla="*/ 4883106 w 4883106"/>
              <a:gd name="connsiteY2" fmla="*/ 6858002 h 6858002"/>
              <a:gd name="connsiteX3" fmla="*/ 1076299 w 4883106"/>
              <a:gd name="connsiteY3" fmla="*/ 6858002 h 6858002"/>
              <a:gd name="connsiteX4" fmla="*/ 988248 w 4883106"/>
              <a:gd name="connsiteY4" fmla="*/ 6744738 h 6858002"/>
              <a:gd name="connsiteX5" fmla="*/ 0 w 4883106"/>
              <a:gd name="connsiteY5" fmla="*/ 3429002 h 6858002"/>
              <a:gd name="connsiteX6" fmla="*/ 988248 w 4883106"/>
              <a:gd name="connsiteY6" fmla="*/ 113267 h 6858002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</a:cxnLst>
            <a:rect l="l" t="t" r="r" b="b"/>
            <a:pathLst>
              <a:path w="4883106" h="6858002">
                <a:moveTo>
                  <a:pt x="1076301" y="0"/>
                </a:moveTo>
                <a:lnTo>
                  <a:pt x="4883106" y="0"/>
                </a:lnTo>
                <a:lnTo>
                  <a:pt x="4883106" y="6858002"/>
                </a:lnTo>
                <a:lnTo>
                  <a:pt x="1076299" y="6858002"/>
                </a:lnTo>
                <a:lnTo>
                  <a:pt x="988248" y="6744738"/>
                </a:lnTo>
                <a:cubicBezTo>
                  <a:pt x="381146" y="5925330"/>
                  <a:pt x="0" y="4743265"/>
                  <a:pt x="0" y="3429002"/>
                </a:cubicBezTo>
                <a:cubicBezTo>
                  <a:pt x="0" y="2114740"/>
                  <a:pt x="381146" y="932674"/>
                  <a:pt x="988248" y="113267"/>
                </a:cubicBezTo>
                <a:close/>
              </a:path>
            </a:pathLst>
          </a:custGeom>
          <a:solidFill>
            <a:schemeClr val="tx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/>
          </a:p>
        </p:txBody>
      </p:sp>
      <p:sp>
        <p:nvSpPr>
          <p:cNvPr id="18" name="Picture Placeholder 17">
            <a:extLst>
              <a:ext uri="{FF2B5EF4-FFF2-40B4-BE49-F238E27FC236}">
                <a16:creationId xmlns:a16="http://schemas.microsoft.com/office/drawing/2014/main" id="{7E99F332-ABE7-0B28-33B4-408A235AD7E0}"/>
              </a:ext>
            </a:extLst>
          </p:cNvPr>
          <p:cNvSpPr>
            <a:spLocks noGrp="1"/>
          </p:cNvSpPr>
          <p:nvPr>
            <p:ph type="pic" sz="quarter" idx="12"/>
          </p:nvPr>
        </p:nvSpPr>
        <p:spPr>
          <a:xfrm>
            <a:off x="7507308" y="-2"/>
            <a:ext cx="4684692" cy="6858000"/>
          </a:xfrm>
          <a:custGeom>
            <a:avLst/>
            <a:gdLst>
              <a:gd name="connsiteX0" fmla="*/ 1077019 w 4684692"/>
              <a:gd name="connsiteY0" fmla="*/ 0 h 6858000"/>
              <a:gd name="connsiteX1" fmla="*/ 4684692 w 4684692"/>
              <a:gd name="connsiteY1" fmla="*/ 0 h 6858000"/>
              <a:gd name="connsiteX2" fmla="*/ 4684692 w 4684692"/>
              <a:gd name="connsiteY2" fmla="*/ 6858000 h 6858000"/>
              <a:gd name="connsiteX3" fmla="*/ 1077014 w 4684692"/>
              <a:gd name="connsiteY3" fmla="*/ 6858000 h 6858000"/>
              <a:gd name="connsiteX4" fmla="*/ 1042398 w 4684692"/>
              <a:gd name="connsiteY4" fmla="*/ 6816091 h 6858000"/>
              <a:gd name="connsiteX5" fmla="*/ 0 w 4684692"/>
              <a:gd name="connsiteY5" fmla="*/ 3429002 h 6858000"/>
              <a:gd name="connsiteX6" fmla="*/ 1042398 w 4684692"/>
              <a:gd name="connsiteY6" fmla="*/ 41914 h 68580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</a:cxnLst>
            <a:rect l="l" t="t" r="r" b="b"/>
            <a:pathLst>
              <a:path w="4684692" h="6858000">
                <a:moveTo>
                  <a:pt x="1077019" y="0"/>
                </a:moveTo>
                <a:lnTo>
                  <a:pt x="4684692" y="0"/>
                </a:lnTo>
                <a:lnTo>
                  <a:pt x="4684692" y="6858000"/>
                </a:lnTo>
                <a:lnTo>
                  <a:pt x="1077014" y="6858000"/>
                </a:lnTo>
                <a:lnTo>
                  <a:pt x="1042398" y="6816091"/>
                </a:lnTo>
                <a:cubicBezTo>
                  <a:pt x="403897" y="5994749"/>
                  <a:pt x="0" y="4781919"/>
                  <a:pt x="0" y="3429002"/>
                </a:cubicBezTo>
                <a:cubicBezTo>
                  <a:pt x="0" y="2076086"/>
                  <a:pt x="403897" y="863257"/>
                  <a:pt x="1042398" y="41914"/>
                </a:cubicBezTo>
                <a:close/>
              </a:path>
            </a:pathLst>
          </a:custGeom>
        </p:spPr>
        <p:txBody>
          <a:bodyPr wrap="square">
            <a:noAutofit/>
          </a:bodyPr>
          <a:lstStyle/>
          <a:p>
            <a:endParaRPr lang="en-US" dirty="0"/>
          </a:p>
        </p:txBody>
      </p:sp>
      <p:sp>
        <p:nvSpPr>
          <p:cNvPr id="8" name="Slide Number Placeholder 7">
            <a:extLst>
              <a:ext uri="{FF2B5EF4-FFF2-40B4-BE49-F238E27FC236}">
                <a16:creationId xmlns:a16="http://schemas.microsoft.com/office/drawing/2014/main" id="{55FBBD2B-5325-9992-662C-5021C5D6DF29}"/>
              </a:ext>
            </a:extLst>
          </p:cNvPr>
          <p:cNvSpPr>
            <a:spLocks noGrp="1"/>
          </p:cNvSpPr>
          <p:nvPr>
            <p:ph type="sldNum" sz="quarter" idx="11"/>
          </p:nvPr>
        </p:nvSpPr>
        <p:spPr>
          <a:xfrm>
            <a:off x="274320" y="6356350"/>
            <a:ext cx="2382430" cy="365125"/>
          </a:xfrm>
        </p:spPr>
        <p:txBody>
          <a:bodyPr/>
          <a:lstStyle/>
          <a:p>
            <a:fld id="{CFB8C4AC-FAA1-884B-8696-F5EA54219DC7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950572398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Main Title Slide - Gree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Title 1">
            <a:extLst>
              <a:ext uri="{FF2B5EF4-FFF2-40B4-BE49-F238E27FC236}">
                <a16:creationId xmlns:a16="http://schemas.microsoft.com/office/drawing/2014/main" id="{F2B144EA-973E-C10D-FB1A-15E6534A5690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818321" y="655095"/>
            <a:ext cx="6163491" cy="2387600"/>
          </a:xfrm>
        </p:spPr>
        <p:txBody>
          <a:bodyPr anchor="b">
            <a:normAutofit/>
          </a:bodyPr>
          <a:lstStyle>
            <a:lvl1pPr algn="l">
              <a:defRPr sz="4800">
                <a:solidFill>
                  <a:schemeClr val="accent5"/>
                </a:solidFill>
                <a:latin typeface="Georgia" panose="02040502050405020303" pitchFamily="18" charset="0"/>
              </a:defRPr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11" name="Subtitle 2">
            <a:extLst>
              <a:ext uri="{FF2B5EF4-FFF2-40B4-BE49-F238E27FC236}">
                <a16:creationId xmlns:a16="http://schemas.microsoft.com/office/drawing/2014/main" id="{36C055A3-E00F-30E2-E6F8-BD35FFCDCBDF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818321" y="3070784"/>
            <a:ext cx="6163491" cy="881730"/>
          </a:xfrm>
        </p:spPr>
        <p:txBody>
          <a:bodyPr>
            <a:normAutofit/>
          </a:bodyPr>
          <a:lstStyle>
            <a:lvl1pPr marL="0" indent="0" algn="l">
              <a:buNone/>
              <a:defRPr sz="2800">
                <a:solidFill>
                  <a:schemeClr val="tx2"/>
                </a:solidFill>
                <a:latin typeface="Georgia" panose="02040502050405020303" pitchFamily="18" charset="0"/>
              </a:defRPr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 dirty="0"/>
              <a:t>Click to edit Master subtitle style</a:t>
            </a:r>
          </a:p>
        </p:txBody>
      </p:sp>
      <p:sp>
        <p:nvSpPr>
          <p:cNvPr id="15" name="Text Placeholder 24">
            <a:extLst>
              <a:ext uri="{FF2B5EF4-FFF2-40B4-BE49-F238E27FC236}">
                <a16:creationId xmlns:a16="http://schemas.microsoft.com/office/drawing/2014/main" id="{0D6FCE1F-9EF9-02BF-0814-8B898B588611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>
          <a:xfrm>
            <a:off x="818321" y="4281307"/>
            <a:ext cx="6163490" cy="1165224"/>
          </a:xfrm>
        </p:spPr>
        <p:txBody>
          <a:bodyPr>
            <a:normAutofit/>
          </a:bodyPr>
          <a:lstStyle>
            <a:lvl1pPr marL="0" indent="0">
              <a:buNone/>
              <a:defRPr sz="1800">
                <a:solidFill>
                  <a:schemeClr val="tx2"/>
                </a:solidFill>
              </a:defRPr>
            </a:lvl1pPr>
            <a:lvl2pPr marL="457200" indent="0">
              <a:buNone/>
              <a:defRPr/>
            </a:lvl2pPr>
            <a:lvl3pPr marL="914400" indent="0">
              <a:buNone/>
              <a:defRPr/>
            </a:lvl3pPr>
            <a:lvl4pPr marL="1371600" indent="0">
              <a:buNone/>
              <a:defRPr/>
            </a:lvl4pPr>
            <a:lvl5pPr marL="1828800" indent="0">
              <a:buNone/>
              <a:defRPr/>
            </a:lvl5pPr>
          </a:lstStyle>
          <a:p>
            <a:pPr lvl="0"/>
            <a:r>
              <a:rPr lang="en-US" dirty="0"/>
              <a:t>Click to edit Master text styles</a:t>
            </a:r>
          </a:p>
        </p:txBody>
      </p:sp>
      <p:pic>
        <p:nvPicPr>
          <p:cNvPr id="16" name="Picture 15" descr="DRPT Logo">
            <a:extLst>
              <a:ext uri="{FF2B5EF4-FFF2-40B4-BE49-F238E27FC236}">
                <a16:creationId xmlns:a16="http://schemas.microsoft.com/office/drawing/2014/main" id="{2CACDB7D-942A-2D3F-0442-77321D6DD849}"/>
              </a:ext>
            </a:extLst>
          </p:cNvPr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866348" y="5538103"/>
            <a:ext cx="1955132" cy="879809"/>
          </a:xfrm>
          <a:prstGeom prst="rect">
            <a:avLst/>
          </a:prstGeom>
        </p:spPr>
      </p:pic>
      <p:sp>
        <p:nvSpPr>
          <p:cNvPr id="14" name="Freeform 13">
            <a:extLst>
              <a:ext uri="{FF2B5EF4-FFF2-40B4-BE49-F238E27FC236}">
                <a16:creationId xmlns:a16="http://schemas.microsoft.com/office/drawing/2014/main" id="{E7DF118A-E5C3-7788-E7B7-0CC138C93301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/>
          <p:nvPr userDrawn="1"/>
        </p:nvSpPr>
        <p:spPr>
          <a:xfrm>
            <a:off x="7341262" y="-2"/>
            <a:ext cx="4883106" cy="6858002"/>
          </a:xfrm>
          <a:custGeom>
            <a:avLst/>
            <a:gdLst>
              <a:gd name="connsiteX0" fmla="*/ 1076301 w 4883106"/>
              <a:gd name="connsiteY0" fmla="*/ 0 h 6858002"/>
              <a:gd name="connsiteX1" fmla="*/ 4883106 w 4883106"/>
              <a:gd name="connsiteY1" fmla="*/ 0 h 6858002"/>
              <a:gd name="connsiteX2" fmla="*/ 4883106 w 4883106"/>
              <a:gd name="connsiteY2" fmla="*/ 6858002 h 6858002"/>
              <a:gd name="connsiteX3" fmla="*/ 1076299 w 4883106"/>
              <a:gd name="connsiteY3" fmla="*/ 6858002 h 6858002"/>
              <a:gd name="connsiteX4" fmla="*/ 988248 w 4883106"/>
              <a:gd name="connsiteY4" fmla="*/ 6744738 h 6858002"/>
              <a:gd name="connsiteX5" fmla="*/ 0 w 4883106"/>
              <a:gd name="connsiteY5" fmla="*/ 3429002 h 6858002"/>
              <a:gd name="connsiteX6" fmla="*/ 988248 w 4883106"/>
              <a:gd name="connsiteY6" fmla="*/ 113267 h 6858002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</a:cxnLst>
            <a:rect l="l" t="t" r="r" b="b"/>
            <a:pathLst>
              <a:path w="4883106" h="6858002">
                <a:moveTo>
                  <a:pt x="1076301" y="0"/>
                </a:moveTo>
                <a:lnTo>
                  <a:pt x="4883106" y="0"/>
                </a:lnTo>
                <a:lnTo>
                  <a:pt x="4883106" y="6858002"/>
                </a:lnTo>
                <a:lnTo>
                  <a:pt x="1076299" y="6858002"/>
                </a:lnTo>
                <a:lnTo>
                  <a:pt x="988248" y="6744738"/>
                </a:lnTo>
                <a:cubicBezTo>
                  <a:pt x="381146" y="5925330"/>
                  <a:pt x="0" y="4743265"/>
                  <a:pt x="0" y="3429002"/>
                </a:cubicBezTo>
                <a:cubicBezTo>
                  <a:pt x="0" y="2114740"/>
                  <a:pt x="381146" y="932674"/>
                  <a:pt x="988248" y="113267"/>
                </a:cubicBezTo>
                <a:close/>
              </a:path>
            </a:pathLst>
          </a:custGeom>
          <a:solidFill>
            <a:schemeClr val="accent5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/>
          </a:p>
        </p:txBody>
      </p:sp>
      <p:sp>
        <p:nvSpPr>
          <p:cNvPr id="9" name="Picture Placeholder 8">
            <a:extLst>
              <a:ext uri="{FF2B5EF4-FFF2-40B4-BE49-F238E27FC236}">
                <a16:creationId xmlns:a16="http://schemas.microsoft.com/office/drawing/2014/main" id="{C8BD9BF8-E4C5-D64B-5662-0175BE0B8304}"/>
              </a:ext>
            </a:extLst>
          </p:cNvPr>
          <p:cNvSpPr>
            <a:spLocks noGrp="1"/>
          </p:cNvSpPr>
          <p:nvPr>
            <p:ph type="pic" sz="quarter" idx="12"/>
          </p:nvPr>
        </p:nvSpPr>
        <p:spPr>
          <a:xfrm>
            <a:off x="7507308" y="-2"/>
            <a:ext cx="4684692" cy="6858000"/>
          </a:xfrm>
          <a:custGeom>
            <a:avLst/>
            <a:gdLst>
              <a:gd name="connsiteX0" fmla="*/ 1077019 w 4684692"/>
              <a:gd name="connsiteY0" fmla="*/ 0 h 6858000"/>
              <a:gd name="connsiteX1" fmla="*/ 4684692 w 4684692"/>
              <a:gd name="connsiteY1" fmla="*/ 0 h 6858000"/>
              <a:gd name="connsiteX2" fmla="*/ 4684692 w 4684692"/>
              <a:gd name="connsiteY2" fmla="*/ 6858000 h 6858000"/>
              <a:gd name="connsiteX3" fmla="*/ 1077014 w 4684692"/>
              <a:gd name="connsiteY3" fmla="*/ 6858000 h 6858000"/>
              <a:gd name="connsiteX4" fmla="*/ 1042398 w 4684692"/>
              <a:gd name="connsiteY4" fmla="*/ 6816091 h 6858000"/>
              <a:gd name="connsiteX5" fmla="*/ 0 w 4684692"/>
              <a:gd name="connsiteY5" fmla="*/ 3429002 h 6858000"/>
              <a:gd name="connsiteX6" fmla="*/ 1042398 w 4684692"/>
              <a:gd name="connsiteY6" fmla="*/ 41914 h 68580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</a:cxnLst>
            <a:rect l="l" t="t" r="r" b="b"/>
            <a:pathLst>
              <a:path w="4684692" h="6858000">
                <a:moveTo>
                  <a:pt x="1077019" y="0"/>
                </a:moveTo>
                <a:lnTo>
                  <a:pt x="4684692" y="0"/>
                </a:lnTo>
                <a:lnTo>
                  <a:pt x="4684692" y="6858000"/>
                </a:lnTo>
                <a:lnTo>
                  <a:pt x="1077014" y="6858000"/>
                </a:lnTo>
                <a:lnTo>
                  <a:pt x="1042398" y="6816091"/>
                </a:lnTo>
                <a:cubicBezTo>
                  <a:pt x="403897" y="5994749"/>
                  <a:pt x="0" y="4781919"/>
                  <a:pt x="0" y="3429002"/>
                </a:cubicBezTo>
                <a:cubicBezTo>
                  <a:pt x="0" y="2076086"/>
                  <a:pt x="403897" y="863257"/>
                  <a:pt x="1042398" y="41914"/>
                </a:cubicBezTo>
                <a:close/>
              </a:path>
            </a:pathLst>
          </a:custGeom>
        </p:spPr>
        <p:txBody>
          <a:bodyPr wrap="square">
            <a:noAutofit/>
          </a:bodyPr>
          <a:lstStyle/>
          <a:p>
            <a:endParaRPr lang="en-US"/>
          </a:p>
        </p:txBody>
      </p:sp>
      <p:sp>
        <p:nvSpPr>
          <p:cNvPr id="8" name="Slide Number Placeholder 7">
            <a:extLst>
              <a:ext uri="{FF2B5EF4-FFF2-40B4-BE49-F238E27FC236}">
                <a16:creationId xmlns:a16="http://schemas.microsoft.com/office/drawing/2014/main" id="{55FBBD2B-5325-9992-662C-5021C5D6DF29}"/>
              </a:ext>
            </a:extLst>
          </p:cNvPr>
          <p:cNvSpPr>
            <a:spLocks noGrp="1"/>
          </p:cNvSpPr>
          <p:nvPr>
            <p:ph type="sldNum" sz="quarter" idx="11"/>
          </p:nvPr>
        </p:nvSpPr>
        <p:spPr>
          <a:xfrm>
            <a:off x="274320" y="6356350"/>
            <a:ext cx="2382430" cy="365125"/>
          </a:xfrm>
        </p:spPr>
        <p:txBody>
          <a:bodyPr/>
          <a:lstStyle>
            <a:lvl1pPr>
              <a:defRPr>
                <a:solidFill>
                  <a:srgbClr val="008675"/>
                </a:solidFill>
              </a:defRPr>
            </a:lvl1pPr>
          </a:lstStyle>
          <a:p>
            <a:fld id="{CFB8C4AC-FAA1-884B-8696-F5EA54219DC7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752745022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Main Title Slide - Purpl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Title 1">
            <a:extLst>
              <a:ext uri="{FF2B5EF4-FFF2-40B4-BE49-F238E27FC236}">
                <a16:creationId xmlns:a16="http://schemas.microsoft.com/office/drawing/2014/main" id="{3CE8452C-DB6B-F98F-8525-8EEC7E625E05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818321" y="655095"/>
            <a:ext cx="6163491" cy="2387600"/>
          </a:xfrm>
        </p:spPr>
        <p:txBody>
          <a:bodyPr anchor="b">
            <a:normAutofit/>
          </a:bodyPr>
          <a:lstStyle>
            <a:lvl1pPr algn="l">
              <a:defRPr sz="4800">
                <a:solidFill>
                  <a:schemeClr val="accent3"/>
                </a:solidFill>
                <a:latin typeface="Georgia" panose="02040502050405020303" pitchFamily="18" charset="0"/>
              </a:defRPr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10" name="Subtitle 2">
            <a:extLst>
              <a:ext uri="{FF2B5EF4-FFF2-40B4-BE49-F238E27FC236}">
                <a16:creationId xmlns:a16="http://schemas.microsoft.com/office/drawing/2014/main" id="{E7C9E838-2E25-1FCE-D94D-C46948AA3FBA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818321" y="3070784"/>
            <a:ext cx="6163491" cy="881730"/>
          </a:xfrm>
        </p:spPr>
        <p:txBody>
          <a:bodyPr>
            <a:normAutofit/>
          </a:bodyPr>
          <a:lstStyle>
            <a:lvl1pPr marL="0" indent="0" algn="l">
              <a:buNone/>
              <a:defRPr sz="2800">
                <a:solidFill>
                  <a:schemeClr val="tx2"/>
                </a:solidFill>
                <a:latin typeface="Georgia" panose="02040502050405020303" pitchFamily="18" charset="0"/>
              </a:defRPr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 dirty="0"/>
              <a:t>Click to edit Master subtitle style</a:t>
            </a:r>
          </a:p>
        </p:txBody>
      </p:sp>
      <p:sp>
        <p:nvSpPr>
          <p:cNvPr id="14" name="Text Placeholder 24">
            <a:extLst>
              <a:ext uri="{FF2B5EF4-FFF2-40B4-BE49-F238E27FC236}">
                <a16:creationId xmlns:a16="http://schemas.microsoft.com/office/drawing/2014/main" id="{B3B669BA-0F7E-CA77-D1BC-58A2F73D165E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>
          <a:xfrm>
            <a:off x="818321" y="4281307"/>
            <a:ext cx="6163490" cy="1165224"/>
          </a:xfrm>
        </p:spPr>
        <p:txBody>
          <a:bodyPr>
            <a:normAutofit/>
          </a:bodyPr>
          <a:lstStyle>
            <a:lvl1pPr marL="0" indent="0">
              <a:buNone/>
              <a:defRPr sz="1800">
                <a:solidFill>
                  <a:schemeClr val="tx2"/>
                </a:solidFill>
              </a:defRPr>
            </a:lvl1pPr>
            <a:lvl2pPr marL="457200" indent="0">
              <a:buNone/>
              <a:defRPr/>
            </a:lvl2pPr>
            <a:lvl3pPr marL="914400" indent="0">
              <a:buNone/>
              <a:defRPr/>
            </a:lvl3pPr>
            <a:lvl4pPr marL="1371600" indent="0">
              <a:buNone/>
              <a:defRPr/>
            </a:lvl4pPr>
            <a:lvl5pPr marL="1828800" indent="0">
              <a:buNone/>
              <a:defRPr/>
            </a:lvl5pPr>
          </a:lstStyle>
          <a:p>
            <a:pPr lvl="0"/>
            <a:r>
              <a:rPr lang="en-US" dirty="0"/>
              <a:t>Click to edit Master text styles</a:t>
            </a:r>
          </a:p>
        </p:txBody>
      </p:sp>
      <p:pic>
        <p:nvPicPr>
          <p:cNvPr id="15" name="Picture 14" descr="DRPT Logo">
            <a:extLst>
              <a:ext uri="{FF2B5EF4-FFF2-40B4-BE49-F238E27FC236}">
                <a16:creationId xmlns:a16="http://schemas.microsoft.com/office/drawing/2014/main" id="{4F7A2573-4099-4ECD-7C15-9F94DEC95767}"/>
              </a:ext>
            </a:extLst>
          </p:cNvPr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866348" y="5538103"/>
            <a:ext cx="1955132" cy="879809"/>
          </a:xfrm>
          <a:prstGeom prst="rect">
            <a:avLst/>
          </a:prstGeom>
        </p:spPr>
      </p:pic>
      <p:sp>
        <p:nvSpPr>
          <p:cNvPr id="13" name="Freeform 12">
            <a:extLst>
              <a:ext uri="{FF2B5EF4-FFF2-40B4-BE49-F238E27FC236}">
                <a16:creationId xmlns:a16="http://schemas.microsoft.com/office/drawing/2014/main" id="{50271E04-C640-FA8E-FEBC-641882D1B52C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/>
          <p:nvPr userDrawn="1"/>
        </p:nvSpPr>
        <p:spPr>
          <a:xfrm>
            <a:off x="7341262" y="-2"/>
            <a:ext cx="4883106" cy="6858002"/>
          </a:xfrm>
          <a:custGeom>
            <a:avLst/>
            <a:gdLst>
              <a:gd name="connsiteX0" fmla="*/ 1076301 w 4883106"/>
              <a:gd name="connsiteY0" fmla="*/ 0 h 6858002"/>
              <a:gd name="connsiteX1" fmla="*/ 4883106 w 4883106"/>
              <a:gd name="connsiteY1" fmla="*/ 0 h 6858002"/>
              <a:gd name="connsiteX2" fmla="*/ 4883106 w 4883106"/>
              <a:gd name="connsiteY2" fmla="*/ 6858002 h 6858002"/>
              <a:gd name="connsiteX3" fmla="*/ 1076299 w 4883106"/>
              <a:gd name="connsiteY3" fmla="*/ 6858002 h 6858002"/>
              <a:gd name="connsiteX4" fmla="*/ 988248 w 4883106"/>
              <a:gd name="connsiteY4" fmla="*/ 6744738 h 6858002"/>
              <a:gd name="connsiteX5" fmla="*/ 0 w 4883106"/>
              <a:gd name="connsiteY5" fmla="*/ 3429002 h 6858002"/>
              <a:gd name="connsiteX6" fmla="*/ 988248 w 4883106"/>
              <a:gd name="connsiteY6" fmla="*/ 113267 h 6858002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</a:cxnLst>
            <a:rect l="l" t="t" r="r" b="b"/>
            <a:pathLst>
              <a:path w="4883106" h="6858002">
                <a:moveTo>
                  <a:pt x="1076301" y="0"/>
                </a:moveTo>
                <a:lnTo>
                  <a:pt x="4883106" y="0"/>
                </a:lnTo>
                <a:lnTo>
                  <a:pt x="4883106" y="6858002"/>
                </a:lnTo>
                <a:lnTo>
                  <a:pt x="1076299" y="6858002"/>
                </a:lnTo>
                <a:lnTo>
                  <a:pt x="988248" y="6744738"/>
                </a:lnTo>
                <a:cubicBezTo>
                  <a:pt x="381146" y="5925330"/>
                  <a:pt x="0" y="4743265"/>
                  <a:pt x="0" y="3429002"/>
                </a:cubicBezTo>
                <a:cubicBezTo>
                  <a:pt x="0" y="2114740"/>
                  <a:pt x="381146" y="932674"/>
                  <a:pt x="988248" y="113267"/>
                </a:cubicBezTo>
                <a:close/>
              </a:path>
            </a:pathLst>
          </a:custGeom>
          <a:solidFill>
            <a:schemeClr val="accent3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/>
          </a:p>
        </p:txBody>
      </p:sp>
      <p:sp>
        <p:nvSpPr>
          <p:cNvPr id="7" name="Picture Placeholder 6">
            <a:extLst>
              <a:ext uri="{FF2B5EF4-FFF2-40B4-BE49-F238E27FC236}">
                <a16:creationId xmlns:a16="http://schemas.microsoft.com/office/drawing/2014/main" id="{675F9648-74B6-D050-C4A3-BEC6FF8B69FF}"/>
              </a:ext>
            </a:extLst>
          </p:cNvPr>
          <p:cNvSpPr>
            <a:spLocks noGrp="1"/>
          </p:cNvSpPr>
          <p:nvPr>
            <p:ph type="pic" sz="quarter" idx="12"/>
          </p:nvPr>
        </p:nvSpPr>
        <p:spPr>
          <a:xfrm>
            <a:off x="7507308" y="-2"/>
            <a:ext cx="4684692" cy="6858000"/>
          </a:xfrm>
          <a:custGeom>
            <a:avLst/>
            <a:gdLst>
              <a:gd name="connsiteX0" fmla="*/ 1077019 w 4684692"/>
              <a:gd name="connsiteY0" fmla="*/ 0 h 6858000"/>
              <a:gd name="connsiteX1" fmla="*/ 4684692 w 4684692"/>
              <a:gd name="connsiteY1" fmla="*/ 0 h 6858000"/>
              <a:gd name="connsiteX2" fmla="*/ 4684692 w 4684692"/>
              <a:gd name="connsiteY2" fmla="*/ 6858000 h 6858000"/>
              <a:gd name="connsiteX3" fmla="*/ 1077014 w 4684692"/>
              <a:gd name="connsiteY3" fmla="*/ 6858000 h 6858000"/>
              <a:gd name="connsiteX4" fmla="*/ 1042398 w 4684692"/>
              <a:gd name="connsiteY4" fmla="*/ 6816091 h 6858000"/>
              <a:gd name="connsiteX5" fmla="*/ 0 w 4684692"/>
              <a:gd name="connsiteY5" fmla="*/ 3429002 h 6858000"/>
              <a:gd name="connsiteX6" fmla="*/ 1042398 w 4684692"/>
              <a:gd name="connsiteY6" fmla="*/ 41914 h 68580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</a:cxnLst>
            <a:rect l="l" t="t" r="r" b="b"/>
            <a:pathLst>
              <a:path w="4684692" h="6858000">
                <a:moveTo>
                  <a:pt x="1077019" y="0"/>
                </a:moveTo>
                <a:lnTo>
                  <a:pt x="4684692" y="0"/>
                </a:lnTo>
                <a:lnTo>
                  <a:pt x="4684692" y="6858000"/>
                </a:lnTo>
                <a:lnTo>
                  <a:pt x="1077014" y="6858000"/>
                </a:lnTo>
                <a:lnTo>
                  <a:pt x="1042398" y="6816091"/>
                </a:lnTo>
                <a:cubicBezTo>
                  <a:pt x="403897" y="5994749"/>
                  <a:pt x="0" y="4781919"/>
                  <a:pt x="0" y="3429002"/>
                </a:cubicBezTo>
                <a:cubicBezTo>
                  <a:pt x="0" y="2076086"/>
                  <a:pt x="403897" y="863257"/>
                  <a:pt x="1042398" y="41914"/>
                </a:cubicBezTo>
                <a:close/>
              </a:path>
            </a:pathLst>
          </a:custGeom>
        </p:spPr>
        <p:txBody>
          <a:bodyPr wrap="square">
            <a:noAutofit/>
          </a:bodyPr>
          <a:lstStyle/>
          <a:p>
            <a:endParaRPr lang="en-US"/>
          </a:p>
        </p:txBody>
      </p:sp>
      <p:sp>
        <p:nvSpPr>
          <p:cNvPr id="8" name="Slide Number Placeholder 7">
            <a:extLst>
              <a:ext uri="{FF2B5EF4-FFF2-40B4-BE49-F238E27FC236}">
                <a16:creationId xmlns:a16="http://schemas.microsoft.com/office/drawing/2014/main" id="{55FBBD2B-5325-9992-662C-5021C5D6DF29}"/>
              </a:ext>
            </a:extLst>
          </p:cNvPr>
          <p:cNvSpPr>
            <a:spLocks noGrp="1"/>
          </p:cNvSpPr>
          <p:nvPr>
            <p:ph type="sldNum" sz="quarter" idx="11"/>
          </p:nvPr>
        </p:nvSpPr>
        <p:spPr>
          <a:xfrm>
            <a:off x="274320" y="6356350"/>
            <a:ext cx="2382430" cy="365125"/>
          </a:xfrm>
        </p:spPr>
        <p:txBody>
          <a:bodyPr/>
          <a:lstStyle>
            <a:lvl1pPr>
              <a:defRPr>
                <a:solidFill>
                  <a:srgbClr val="5F249F"/>
                </a:solidFill>
              </a:defRPr>
            </a:lvl1pPr>
          </a:lstStyle>
          <a:p>
            <a:fld id="{CFB8C4AC-FAA1-884B-8696-F5EA54219DC7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018608084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Main Title Slide - Teal Blue BG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6">
            <a:extLst>
              <a:ext uri="{FF2B5EF4-FFF2-40B4-BE49-F238E27FC236}">
                <a16:creationId xmlns:a16="http://schemas.microsoft.com/office/drawing/2014/main" id="{D8B39EC0-2443-574D-4479-48923AD4E12E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 flipH="1">
            <a:off x="-76200" y="-42862"/>
            <a:ext cx="12344400" cy="6943725"/>
          </a:xfrm>
          <a:prstGeom prst="rect">
            <a:avLst/>
          </a:prstGeom>
        </p:spPr>
      </p:pic>
      <p:sp>
        <p:nvSpPr>
          <p:cNvPr id="10" name="Title 1">
            <a:extLst>
              <a:ext uri="{FF2B5EF4-FFF2-40B4-BE49-F238E27FC236}">
                <a16:creationId xmlns:a16="http://schemas.microsoft.com/office/drawing/2014/main" id="{0ED2F246-F16D-FC8E-50E1-B507896DAA57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818321" y="655095"/>
            <a:ext cx="6163491" cy="2387600"/>
          </a:xfrm>
        </p:spPr>
        <p:txBody>
          <a:bodyPr anchor="b">
            <a:normAutofit/>
          </a:bodyPr>
          <a:lstStyle>
            <a:lvl1pPr algn="l">
              <a:defRPr sz="4800">
                <a:solidFill>
                  <a:schemeClr val="bg1"/>
                </a:solidFill>
                <a:latin typeface="Georgia" panose="02040502050405020303" pitchFamily="18" charset="0"/>
              </a:defRPr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11" name="Subtitle 2">
            <a:extLst>
              <a:ext uri="{FF2B5EF4-FFF2-40B4-BE49-F238E27FC236}">
                <a16:creationId xmlns:a16="http://schemas.microsoft.com/office/drawing/2014/main" id="{FD05043D-5899-5321-2554-A3C19BC7C4FF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818321" y="3070784"/>
            <a:ext cx="6163491" cy="881730"/>
          </a:xfrm>
        </p:spPr>
        <p:txBody>
          <a:bodyPr>
            <a:normAutofit/>
          </a:bodyPr>
          <a:lstStyle>
            <a:lvl1pPr marL="0" indent="0" algn="l">
              <a:buNone/>
              <a:defRPr sz="2800">
                <a:solidFill>
                  <a:schemeClr val="bg1"/>
                </a:solidFill>
                <a:latin typeface="Georgia" panose="02040502050405020303" pitchFamily="18" charset="0"/>
              </a:defRPr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 dirty="0"/>
              <a:t>Click to edit Master subtitle style</a:t>
            </a:r>
          </a:p>
        </p:txBody>
      </p:sp>
      <p:sp>
        <p:nvSpPr>
          <p:cNvPr id="12" name="Text Placeholder 24">
            <a:extLst>
              <a:ext uri="{FF2B5EF4-FFF2-40B4-BE49-F238E27FC236}">
                <a16:creationId xmlns:a16="http://schemas.microsoft.com/office/drawing/2014/main" id="{55E7A5CD-2BEE-4345-4488-8FEF937EDC61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>
          <a:xfrm>
            <a:off x="818320" y="4281308"/>
            <a:ext cx="6163491" cy="1077408"/>
          </a:xfrm>
        </p:spPr>
        <p:txBody>
          <a:bodyPr>
            <a:normAutofit/>
          </a:bodyPr>
          <a:lstStyle>
            <a:lvl1pPr marL="0" indent="0">
              <a:buNone/>
              <a:defRPr sz="1800">
                <a:solidFill>
                  <a:schemeClr val="bg1"/>
                </a:solidFill>
              </a:defRPr>
            </a:lvl1pPr>
            <a:lvl2pPr marL="457200" indent="0">
              <a:buNone/>
              <a:defRPr/>
            </a:lvl2pPr>
            <a:lvl3pPr marL="914400" indent="0">
              <a:buNone/>
              <a:defRPr/>
            </a:lvl3pPr>
            <a:lvl4pPr marL="1371600" indent="0">
              <a:buNone/>
              <a:defRPr/>
            </a:lvl4pPr>
            <a:lvl5pPr marL="1828800" indent="0">
              <a:buNone/>
              <a:defRPr/>
            </a:lvl5pPr>
          </a:lstStyle>
          <a:p>
            <a:pPr lvl="0"/>
            <a:r>
              <a:rPr lang="en-US" dirty="0"/>
              <a:t>Click to edit Master text styles</a:t>
            </a:r>
          </a:p>
        </p:txBody>
      </p:sp>
      <p:pic>
        <p:nvPicPr>
          <p:cNvPr id="22" name="Picture 21" descr="DRPT Logo">
            <a:extLst>
              <a:ext uri="{FF2B5EF4-FFF2-40B4-BE49-F238E27FC236}">
                <a16:creationId xmlns:a16="http://schemas.microsoft.com/office/drawing/2014/main" id="{B0F5C034-03AB-7C0A-FC41-E5ED21AF1447}"/>
              </a:ext>
            </a:extLst>
          </p:cNvPr>
          <p:cNvPicPr>
            <a:picLocks noChangeAspect="1"/>
          </p:cNvPicPr>
          <p:nvPr userDrawn="1"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865160" y="5538103"/>
            <a:ext cx="1955132" cy="879809"/>
          </a:xfrm>
          <a:prstGeom prst="rect">
            <a:avLst/>
          </a:prstGeom>
        </p:spPr>
      </p:pic>
      <p:sp>
        <p:nvSpPr>
          <p:cNvPr id="15" name="Freeform 14">
            <a:extLst>
              <a:ext uri="{FF2B5EF4-FFF2-40B4-BE49-F238E27FC236}">
                <a16:creationId xmlns:a16="http://schemas.microsoft.com/office/drawing/2014/main" id="{FF8C5B35-2651-6DE9-9235-6D7A603C01CB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/>
          <p:nvPr userDrawn="1"/>
        </p:nvSpPr>
        <p:spPr>
          <a:xfrm>
            <a:off x="7341262" y="-2"/>
            <a:ext cx="4883106" cy="6858002"/>
          </a:xfrm>
          <a:custGeom>
            <a:avLst/>
            <a:gdLst>
              <a:gd name="connsiteX0" fmla="*/ 1076301 w 4883106"/>
              <a:gd name="connsiteY0" fmla="*/ 0 h 6858002"/>
              <a:gd name="connsiteX1" fmla="*/ 4883106 w 4883106"/>
              <a:gd name="connsiteY1" fmla="*/ 0 h 6858002"/>
              <a:gd name="connsiteX2" fmla="*/ 4883106 w 4883106"/>
              <a:gd name="connsiteY2" fmla="*/ 6858002 h 6858002"/>
              <a:gd name="connsiteX3" fmla="*/ 1076299 w 4883106"/>
              <a:gd name="connsiteY3" fmla="*/ 6858002 h 6858002"/>
              <a:gd name="connsiteX4" fmla="*/ 988248 w 4883106"/>
              <a:gd name="connsiteY4" fmla="*/ 6744738 h 6858002"/>
              <a:gd name="connsiteX5" fmla="*/ 0 w 4883106"/>
              <a:gd name="connsiteY5" fmla="*/ 3429002 h 6858002"/>
              <a:gd name="connsiteX6" fmla="*/ 988248 w 4883106"/>
              <a:gd name="connsiteY6" fmla="*/ 113267 h 6858002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</a:cxnLst>
            <a:rect l="l" t="t" r="r" b="b"/>
            <a:pathLst>
              <a:path w="4883106" h="6858002">
                <a:moveTo>
                  <a:pt x="1076301" y="0"/>
                </a:moveTo>
                <a:lnTo>
                  <a:pt x="4883106" y="0"/>
                </a:lnTo>
                <a:lnTo>
                  <a:pt x="4883106" y="6858002"/>
                </a:lnTo>
                <a:lnTo>
                  <a:pt x="1076299" y="6858002"/>
                </a:lnTo>
                <a:lnTo>
                  <a:pt x="988248" y="6744738"/>
                </a:lnTo>
                <a:cubicBezTo>
                  <a:pt x="381146" y="5925330"/>
                  <a:pt x="0" y="4743265"/>
                  <a:pt x="0" y="3429002"/>
                </a:cubicBezTo>
                <a:cubicBezTo>
                  <a:pt x="0" y="2114740"/>
                  <a:pt x="381146" y="932674"/>
                  <a:pt x="988248" y="113267"/>
                </a:cubicBezTo>
                <a:close/>
              </a:path>
            </a:pathLst>
          </a:custGeom>
          <a:solidFill>
            <a:schemeClr val="tx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/>
          </a:p>
        </p:txBody>
      </p:sp>
      <p:sp>
        <p:nvSpPr>
          <p:cNvPr id="16" name="Picture Placeholder 15">
            <a:extLst>
              <a:ext uri="{FF2B5EF4-FFF2-40B4-BE49-F238E27FC236}">
                <a16:creationId xmlns:a16="http://schemas.microsoft.com/office/drawing/2014/main" id="{3DF4E79A-A58E-B699-23A2-914617CF0DE4}"/>
              </a:ext>
            </a:extLst>
          </p:cNvPr>
          <p:cNvSpPr>
            <a:spLocks noGrp="1"/>
          </p:cNvSpPr>
          <p:nvPr>
            <p:ph type="pic" sz="quarter" idx="12"/>
          </p:nvPr>
        </p:nvSpPr>
        <p:spPr>
          <a:xfrm>
            <a:off x="7507308" y="-2"/>
            <a:ext cx="4684692" cy="6858000"/>
          </a:xfrm>
          <a:custGeom>
            <a:avLst/>
            <a:gdLst>
              <a:gd name="connsiteX0" fmla="*/ 1077019 w 4684692"/>
              <a:gd name="connsiteY0" fmla="*/ 0 h 6858000"/>
              <a:gd name="connsiteX1" fmla="*/ 4684692 w 4684692"/>
              <a:gd name="connsiteY1" fmla="*/ 0 h 6858000"/>
              <a:gd name="connsiteX2" fmla="*/ 4684692 w 4684692"/>
              <a:gd name="connsiteY2" fmla="*/ 6858000 h 6858000"/>
              <a:gd name="connsiteX3" fmla="*/ 1077014 w 4684692"/>
              <a:gd name="connsiteY3" fmla="*/ 6858000 h 6858000"/>
              <a:gd name="connsiteX4" fmla="*/ 1042398 w 4684692"/>
              <a:gd name="connsiteY4" fmla="*/ 6816091 h 6858000"/>
              <a:gd name="connsiteX5" fmla="*/ 0 w 4684692"/>
              <a:gd name="connsiteY5" fmla="*/ 3429002 h 6858000"/>
              <a:gd name="connsiteX6" fmla="*/ 1042398 w 4684692"/>
              <a:gd name="connsiteY6" fmla="*/ 41914 h 68580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</a:cxnLst>
            <a:rect l="l" t="t" r="r" b="b"/>
            <a:pathLst>
              <a:path w="4684692" h="6858000">
                <a:moveTo>
                  <a:pt x="1077019" y="0"/>
                </a:moveTo>
                <a:lnTo>
                  <a:pt x="4684692" y="0"/>
                </a:lnTo>
                <a:lnTo>
                  <a:pt x="4684692" y="6858000"/>
                </a:lnTo>
                <a:lnTo>
                  <a:pt x="1077014" y="6858000"/>
                </a:lnTo>
                <a:lnTo>
                  <a:pt x="1042398" y="6816091"/>
                </a:lnTo>
                <a:cubicBezTo>
                  <a:pt x="403897" y="5994749"/>
                  <a:pt x="0" y="4781919"/>
                  <a:pt x="0" y="3429002"/>
                </a:cubicBezTo>
                <a:cubicBezTo>
                  <a:pt x="0" y="2076086"/>
                  <a:pt x="403897" y="863257"/>
                  <a:pt x="1042398" y="41914"/>
                </a:cubicBezTo>
                <a:close/>
              </a:path>
            </a:pathLst>
          </a:custGeom>
        </p:spPr>
        <p:txBody>
          <a:bodyPr wrap="square">
            <a:noAutofit/>
          </a:bodyPr>
          <a:lstStyle/>
          <a:p>
            <a:endParaRPr lang="en-US" dirty="0"/>
          </a:p>
        </p:txBody>
      </p:sp>
      <p:sp>
        <p:nvSpPr>
          <p:cNvPr id="8" name="Slide Number Placeholder 7">
            <a:extLst>
              <a:ext uri="{FF2B5EF4-FFF2-40B4-BE49-F238E27FC236}">
                <a16:creationId xmlns:a16="http://schemas.microsoft.com/office/drawing/2014/main" id="{55FBBD2B-5325-9992-662C-5021C5D6DF29}"/>
              </a:ext>
            </a:extLst>
          </p:cNvPr>
          <p:cNvSpPr>
            <a:spLocks noGrp="1"/>
          </p:cNvSpPr>
          <p:nvPr>
            <p:ph type="sldNum" sz="quarter" idx="11"/>
          </p:nvPr>
        </p:nvSpPr>
        <p:spPr>
          <a:xfrm>
            <a:off x="274320" y="6356350"/>
            <a:ext cx="2382430" cy="365125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CFB8C4AC-FAA1-884B-8696-F5EA54219DC7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338316641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Main Title Slide - Green Blue BG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" name="Picture 8">
            <a:extLst>
              <a:ext uri="{FF2B5EF4-FFF2-40B4-BE49-F238E27FC236}">
                <a16:creationId xmlns:a16="http://schemas.microsoft.com/office/drawing/2014/main" id="{3C57556B-F7A2-B05C-3F57-ED0B88CB329C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 flipH="1">
            <a:off x="-76200" y="-42863"/>
            <a:ext cx="12344400" cy="6943726"/>
          </a:xfrm>
          <a:prstGeom prst="rect">
            <a:avLst/>
          </a:prstGeom>
        </p:spPr>
      </p:pic>
      <p:sp>
        <p:nvSpPr>
          <p:cNvPr id="11" name="Title 1">
            <a:extLst>
              <a:ext uri="{FF2B5EF4-FFF2-40B4-BE49-F238E27FC236}">
                <a16:creationId xmlns:a16="http://schemas.microsoft.com/office/drawing/2014/main" id="{DCA78C64-302C-D7E9-0683-70D501F9905E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818321" y="655095"/>
            <a:ext cx="6163491" cy="2387600"/>
          </a:xfrm>
        </p:spPr>
        <p:txBody>
          <a:bodyPr anchor="b">
            <a:normAutofit/>
          </a:bodyPr>
          <a:lstStyle>
            <a:lvl1pPr algn="l">
              <a:defRPr sz="4800">
                <a:solidFill>
                  <a:schemeClr val="bg1"/>
                </a:solidFill>
                <a:latin typeface="Georgia" panose="02040502050405020303" pitchFamily="18" charset="0"/>
              </a:defRPr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12" name="Subtitle 2">
            <a:extLst>
              <a:ext uri="{FF2B5EF4-FFF2-40B4-BE49-F238E27FC236}">
                <a16:creationId xmlns:a16="http://schemas.microsoft.com/office/drawing/2014/main" id="{858A43BB-328D-62EB-91A1-070DB768D03A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818321" y="3070784"/>
            <a:ext cx="6163491" cy="881730"/>
          </a:xfrm>
        </p:spPr>
        <p:txBody>
          <a:bodyPr>
            <a:normAutofit/>
          </a:bodyPr>
          <a:lstStyle>
            <a:lvl1pPr marL="0" indent="0" algn="l">
              <a:buNone/>
              <a:defRPr sz="2800">
                <a:solidFill>
                  <a:schemeClr val="bg1"/>
                </a:solidFill>
                <a:latin typeface="Georgia" panose="02040502050405020303" pitchFamily="18" charset="0"/>
              </a:defRPr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 dirty="0"/>
              <a:t>Click to edit Master subtitle style</a:t>
            </a:r>
          </a:p>
        </p:txBody>
      </p:sp>
      <p:sp>
        <p:nvSpPr>
          <p:cNvPr id="17" name="Text Placeholder 24">
            <a:extLst>
              <a:ext uri="{FF2B5EF4-FFF2-40B4-BE49-F238E27FC236}">
                <a16:creationId xmlns:a16="http://schemas.microsoft.com/office/drawing/2014/main" id="{71D87F8D-C5B3-898B-F7AD-43CC6770355F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>
          <a:xfrm>
            <a:off x="818320" y="4281308"/>
            <a:ext cx="6163491" cy="1077408"/>
          </a:xfrm>
        </p:spPr>
        <p:txBody>
          <a:bodyPr>
            <a:normAutofit/>
          </a:bodyPr>
          <a:lstStyle>
            <a:lvl1pPr marL="0" indent="0">
              <a:buNone/>
              <a:defRPr sz="1800">
                <a:solidFill>
                  <a:schemeClr val="bg1"/>
                </a:solidFill>
              </a:defRPr>
            </a:lvl1pPr>
            <a:lvl2pPr marL="457200" indent="0">
              <a:buNone/>
              <a:defRPr/>
            </a:lvl2pPr>
            <a:lvl3pPr marL="914400" indent="0">
              <a:buNone/>
              <a:defRPr/>
            </a:lvl3pPr>
            <a:lvl4pPr marL="1371600" indent="0">
              <a:buNone/>
              <a:defRPr/>
            </a:lvl4pPr>
            <a:lvl5pPr marL="1828800" indent="0">
              <a:buNone/>
              <a:defRPr/>
            </a:lvl5pPr>
          </a:lstStyle>
          <a:p>
            <a:pPr lvl="0"/>
            <a:r>
              <a:rPr lang="en-US" dirty="0"/>
              <a:t>Click to edit Master text styles</a:t>
            </a:r>
          </a:p>
        </p:txBody>
      </p:sp>
      <p:pic>
        <p:nvPicPr>
          <p:cNvPr id="18" name="Picture 17" descr="DRPT Logo">
            <a:extLst>
              <a:ext uri="{FF2B5EF4-FFF2-40B4-BE49-F238E27FC236}">
                <a16:creationId xmlns:a16="http://schemas.microsoft.com/office/drawing/2014/main" id="{19056127-48E7-86AA-288D-D561B0F76350}"/>
              </a:ext>
            </a:extLst>
          </p:cNvPr>
          <p:cNvPicPr>
            <a:picLocks noChangeAspect="1"/>
          </p:cNvPicPr>
          <p:nvPr userDrawn="1"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865160" y="5538103"/>
            <a:ext cx="1955132" cy="879809"/>
          </a:xfrm>
          <a:prstGeom prst="rect">
            <a:avLst/>
          </a:prstGeom>
        </p:spPr>
      </p:pic>
      <p:sp>
        <p:nvSpPr>
          <p:cNvPr id="15" name="Freeform 14">
            <a:extLst>
              <a:ext uri="{FF2B5EF4-FFF2-40B4-BE49-F238E27FC236}">
                <a16:creationId xmlns:a16="http://schemas.microsoft.com/office/drawing/2014/main" id="{9C171F27-704E-4A6E-3AEF-BA5533DCAAD3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/>
          <p:nvPr userDrawn="1"/>
        </p:nvSpPr>
        <p:spPr>
          <a:xfrm>
            <a:off x="7341262" y="-2"/>
            <a:ext cx="4883106" cy="6858002"/>
          </a:xfrm>
          <a:custGeom>
            <a:avLst/>
            <a:gdLst>
              <a:gd name="connsiteX0" fmla="*/ 1076301 w 4883106"/>
              <a:gd name="connsiteY0" fmla="*/ 0 h 6858002"/>
              <a:gd name="connsiteX1" fmla="*/ 4883106 w 4883106"/>
              <a:gd name="connsiteY1" fmla="*/ 0 h 6858002"/>
              <a:gd name="connsiteX2" fmla="*/ 4883106 w 4883106"/>
              <a:gd name="connsiteY2" fmla="*/ 6858002 h 6858002"/>
              <a:gd name="connsiteX3" fmla="*/ 1076299 w 4883106"/>
              <a:gd name="connsiteY3" fmla="*/ 6858002 h 6858002"/>
              <a:gd name="connsiteX4" fmla="*/ 988248 w 4883106"/>
              <a:gd name="connsiteY4" fmla="*/ 6744738 h 6858002"/>
              <a:gd name="connsiteX5" fmla="*/ 0 w 4883106"/>
              <a:gd name="connsiteY5" fmla="*/ 3429002 h 6858002"/>
              <a:gd name="connsiteX6" fmla="*/ 988248 w 4883106"/>
              <a:gd name="connsiteY6" fmla="*/ 113267 h 6858002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</a:cxnLst>
            <a:rect l="l" t="t" r="r" b="b"/>
            <a:pathLst>
              <a:path w="4883106" h="6858002">
                <a:moveTo>
                  <a:pt x="1076301" y="0"/>
                </a:moveTo>
                <a:lnTo>
                  <a:pt x="4883106" y="0"/>
                </a:lnTo>
                <a:lnTo>
                  <a:pt x="4883106" y="6858002"/>
                </a:lnTo>
                <a:lnTo>
                  <a:pt x="1076299" y="6858002"/>
                </a:lnTo>
                <a:lnTo>
                  <a:pt x="988248" y="6744738"/>
                </a:lnTo>
                <a:cubicBezTo>
                  <a:pt x="381146" y="5925330"/>
                  <a:pt x="0" y="4743265"/>
                  <a:pt x="0" y="3429002"/>
                </a:cubicBezTo>
                <a:cubicBezTo>
                  <a:pt x="0" y="2114740"/>
                  <a:pt x="381146" y="932674"/>
                  <a:pt x="988248" y="113267"/>
                </a:cubicBezTo>
                <a:close/>
              </a:path>
            </a:pathLst>
          </a:custGeom>
          <a:solidFill>
            <a:schemeClr val="accent5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/>
          </a:p>
        </p:txBody>
      </p:sp>
      <p:sp>
        <p:nvSpPr>
          <p:cNvPr id="16" name="Picture Placeholder 15">
            <a:extLst>
              <a:ext uri="{FF2B5EF4-FFF2-40B4-BE49-F238E27FC236}">
                <a16:creationId xmlns:a16="http://schemas.microsoft.com/office/drawing/2014/main" id="{1E82A456-CA2D-B61F-9594-9DFC94900736}"/>
              </a:ext>
            </a:extLst>
          </p:cNvPr>
          <p:cNvSpPr>
            <a:spLocks noGrp="1"/>
          </p:cNvSpPr>
          <p:nvPr>
            <p:ph type="pic" sz="quarter" idx="12"/>
          </p:nvPr>
        </p:nvSpPr>
        <p:spPr>
          <a:xfrm>
            <a:off x="7507308" y="-2"/>
            <a:ext cx="4684692" cy="6858000"/>
          </a:xfrm>
          <a:custGeom>
            <a:avLst/>
            <a:gdLst>
              <a:gd name="connsiteX0" fmla="*/ 1077019 w 4684692"/>
              <a:gd name="connsiteY0" fmla="*/ 0 h 6858000"/>
              <a:gd name="connsiteX1" fmla="*/ 4684692 w 4684692"/>
              <a:gd name="connsiteY1" fmla="*/ 0 h 6858000"/>
              <a:gd name="connsiteX2" fmla="*/ 4684692 w 4684692"/>
              <a:gd name="connsiteY2" fmla="*/ 6858000 h 6858000"/>
              <a:gd name="connsiteX3" fmla="*/ 1077014 w 4684692"/>
              <a:gd name="connsiteY3" fmla="*/ 6858000 h 6858000"/>
              <a:gd name="connsiteX4" fmla="*/ 1042398 w 4684692"/>
              <a:gd name="connsiteY4" fmla="*/ 6816091 h 6858000"/>
              <a:gd name="connsiteX5" fmla="*/ 0 w 4684692"/>
              <a:gd name="connsiteY5" fmla="*/ 3429002 h 6858000"/>
              <a:gd name="connsiteX6" fmla="*/ 1042398 w 4684692"/>
              <a:gd name="connsiteY6" fmla="*/ 41914 h 68580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</a:cxnLst>
            <a:rect l="l" t="t" r="r" b="b"/>
            <a:pathLst>
              <a:path w="4684692" h="6858000">
                <a:moveTo>
                  <a:pt x="1077019" y="0"/>
                </a:moveTo>
                <a:lnTo>
                  <a:pt x="4684692" y="0"/>
                </a:lnTo>
                <a:lnTo>
                  <a:pt x="4684692" y="6858000"/>
                </a:lnTo>
                <a:lnTo>
                  <a:pt x="1077014" y="6858000"/>
                </a:lnTo>
                <a:lnTo>
                  <a:pt x="1042398" y="6816091"/>
                </a:lnTo>
                <a:cubicBezTo>
                  <a:pt x="403897" y="5994749"/>
                  <a:pt x="0" y="4781919"/>
                  <a:pt x="0" y="3429002"/>
                </a:cubicBezTo>
                <a:cubicBezTo>
                  <a:pt x="0" y="2076086"/>
                  <a:pt x="403897" y="863257"/>
                  <a:pt x="1042398" y="41914"/>
                </a:cubicBezTo>
                <a:close/>
              </a:path>
            </a:pathLst>
          </a:custGeom>
        </p:spPr>
        <p:txBody>
          <a:bodyPr wrap="square">
            <a:noAutofit/>
          </a:bodyPr>
          <a:lstStyle/>
          <a:p>
            <a:endParaRPr lang="en-US"/>
          </a:p>
        </p:txBody>
      </p:sp>
      <p:sp>
        <p:nvSpPr>
          <p:cNvPr id="8" name="Slide Number Placeholder 7">
            <a:extLst>
              <a:ext uri="{FF2B5EF4-FFF2-40B4-BE49-F238E27FC236}">
                <a16:creationId xmlns:a16="http://schemas.microsoft.com/office/drawing/2014/main" id="{55FBBD2B-5325-9992-662C-5021C5D6DF29}"/>
              </a:ext>
            </a:extLst>
          </p:cNvPr>
          <p:cNvSpPr>
            <a:spLocks noGrp="1"/>
          </p:cNvSpPr>
          <p:nvPr>
            <p:ph type="sldNum" sz="quarter" idx="11"/>
          </p:nvPr>
        </p:nvSpPr>
        <p:spPr>
          <a:xfrm>
            <a:off x="274320" y="6356350"/>
            <a:ext cx="2382430" cy="365125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CFB8C4AC-FAA1-884B-8696-F5EA54219DC7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53122322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Main Title Slide - Purple Blue BG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" name="Picture 8">
            <a:extLst>
              <a:ext uri="{FF2B5EF4-FFF2-40B4-BE49-F238E27FC236}">
                <a16:creationId xmlns:a16="http://schemas.microsoft.com/office/drawing/2014/main" id="{89955BD1-DCF0-5820-7D65-5658DC5BA534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 flipH="1">
            <a:off x="-76200" y="-42863"/>
            <a:ext cx="12344400" cy="6943726"/>
          </a:xfrm>
          <a:prstGeom prst="rect">
            <a:avLst/>
          </a:prstGeom>
        </p:spPr>
      </p:pic>
      <p:sp>
        <p:nvSpPr>
          <p:cNvPr id="11" name="Title 1">
            <a:extLst>
              <a:ext uri="{FF2B5EF4-FFF2-40B4-BE49-F238E27FC236}">
                <a16:creationId xmlns:a16="http://schemas.microsoft.com/office/drawing/2014/main" id="{7B7D74FB-B048-F1AB-43D7-80D2C6CEFF56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818321" y="655095"/>
            <a:ext cx="6163491" cy="2387600"/>
          </a:xfrm>
        </p:spPr>
        <p:txBody>
          <a:bodyPr anchor="b">
            <a:normAutofit/>
          </a:bodyPr>
          <a:lstStyle>
            <a:lvl1pPr algn="l">
              <a:defRPr sz="4800">
                <a:solidFill>
                  <a:schemeClr val="bg1"/>
                </a:solidFill>
                <a:latin typeface="Georgia" panose="02040502050405020303" pitchFamily="18" charset="0"/>
              </a:defRPr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12" name="Subtitle 2">
            <a:extLst>
              <a:ext uri="{FF2B5EF4-FFF2-40B4-BE49-F238E27FC236}">
                <a16:creationId xmlns:a16="http://schemas.microsoft.com/office/drawing/2014/main" id="{3674CB17-E824-459B-6EE1-39FCE93C8C54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818321" y="3070784"/>
            <a:ext cx="6163491" cy="881730"/>
          </a:xfrm>
        </p:spPr>
        <p:txBody>
          <a:bodyPr>
            <a:normAutofit/>
          </a:bodyPr>
          <a:lstStyle>
            <a:lvl1pPr marL="0" indent="0" algn="l">
              <a:buNone/>
              <a:defRPr sz="2800">
                <a:solidFill>
                  <a:schemeClr val="bg1"/>
                </a:solidFill>
                <a:latin typeface="Georgia" panose="02040502050405020303" pitchFamily="18" charset="0"/>
              </a:defRPr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 dirty="0"/>
              <a:t>Click to edit Master subtitle style</a:t>
            </a:r>
          </a:p>
        </p:txBody>
      </p:sp>
      <p:pic>
        <p:nvPicPr>
          <p:cNvPr id="18" name="Picture 17" descr="DRPT Logo">
            <a:extLst>
              <a:ext uri="{FF2B5EF4-FFF2-40B4-BE49-F238E27FC236}">
                <a16:creationId xmlns:a16="http://schemas.microsoft.com/office/drawing/2014/main" id="{5B489E16-3D3F-669E-AD37-17727235B14F}"/>
              </a:ext>
            </a:extLst>
          </p:cNvPr>
          <p:cNvPicPr>
            <a:picLocks noChangeAspect="1"/>
          </p:cNvPicPr>
          <p:nvPr userDrawn="1"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865160" y="5538103"/>
            <a:ext cx="1955132" cy="879809"/>
          </a:xfrm>
          <a:prstGeom prst="rect">
            <a:avLst/>
          </a:prstGeom>
        </p:spPr>
      </p:pic>
      <p:sp>
        <p:nvSpPr>
          <p:cNvPr id="17" name="Text Placeholder 24">
            <a:extLst>
              <a:ext uri="{FF2B5EF4-FFF2-40B4-BE49-F238E27FC236}">
                <a16:creationId xmlns:a16="http://schemas.microsoft.com/office/drawing/2014/main" id="{EDACD49F-4A0F-7836-C65A-57C2349E1B58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>
          <a:xfrm>
            <a:off x="818320" y="4281308"/>
            <a:ext cx="6163491" cy="1077408"/>
          </a:xfrm>
        </p:spPr>
        <p:txBody>
          <a:bodyPr>
            <a:normAutofit/>
          </a:bodyPr>
          <a:lstStyle>
            <a:lvl1pPr marL="0" indent="0">
              <a:buNone/>
              <a:defRPr sz="1800">
                <a:solidFill>
                  <a:schemeClr val="bg1"/>
                </a:solidFill>
              </a:defRPr>
            </a:lvl1pPr>
            <a:lvl2pPr marL="457200" indent="0">
              <a:buNone/>
              <a:defRPr/>
            </a:lvl2pPr>
            <a:lvl3pPr marL="914400" indent="0">
              <a:buNone/>
              <a:defRPr/>
            </a:lvl3pPr>
            <a:lvl4pPr marL="1371600" indent="0">
              <a:buNone/>
              <a:defRPr/>
            </a:lvl4pPr>
            <a:lvl5pPr marL="1828800" indent="0">
              <a:buNone/>
              <a:defRPr/>
            </a:lvl5pPr>
          </a:lstStyle>
          <a:p>
            <a:pPr lvl="0"/>
            <a:r>
              <a:rPr lang="en-US" dirty="0"/>
              <a:t>Click to edit Master text styles</a:t>
            </a:r>
          </a:p>
        </p:txBody>
      </p:sp>
      <p:sp>
        <p:nvSpPr>
          <p:cNvPr id="15" name="Freeform 14">
            <a:extLst>
              <a:ext uri="{FF2B5EF4-FFF2-40B4-BE49-F238E27FC236}">
                <a16:creationId xmlns:a16="http://schemas.microsoft.com/office/drawing/2014/main" id="{0AD7D25B-C986-1638-8B84-3D5633A4BFF4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/>
          <p:nvPr userDrawn="1"/>
        </p:nvSpPr>
        <p:spPr>
          <a:xfrm>
            <a:off x="7341262" y="-2"/>
            <a:ext cx="4883106" cy="6858002"/>
          </a:xfrm>
          <a:custGeom>
            <a:avLst/>
            <a:gdLst>
              <a:gd name="connsiteX0" fmla="*/ 1076301 w 4883106"/>
              <a:gd name="connsiteY0" fmla="*/ 0 h 6858002"/>
              <a:gd name="connsiteX1" fmla="*/ 4883106 w 4883106"/>
              <a:gd name="connsiteY1" fmla="*/ 0 h 6858002"/>
              <a:gd name="connsiteX2" fmla="*/ 4883106 w 4883106"/>
              <a:gd name="connsiteY2" fmla="*/ 6858002 h 6858002"/>
              <a:gd name="connsiteX3" fmla="*/ 1076299 w 4883106"/>
              <a:gd name="connsiteY3" fmla="*/ 6858002 h 6858002"/>
              <a:gd name="connsiteX4" fmla="*/ 988248 w 4883106"/>
              <a:gd name="connsiteY4" fmla="*/ 6744738 h 6858002"/>
              <a:gd name="connsiteX5" fmla="*/ 0 w 4883106"/>
              <a:gd name="connsiteY5" fmla="*/ 3429002 h 6858002"/>
              <a:gd name="connsiteX6" fmla="*/ 988248 w 4883106"/>
              <a:gd name="connsiteY6" fmla="*/ 113267 h 6858002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</a:cxnLst>
            <a:rect l="l" t="t" r="r" b="b"/>
            <a:pathLst>
              <a:path w="4883106" h="6858002">
                <a:moveTo>
                  <a:pt x="1076301" y="0"/>
                </a:moveTo>
                <a:lnTo>
                  <a:pt x="4883106" y="0"/>
                </a:lnTo>
                <a:lnTo>
                  <a:pt x="4883106" y="6858002"/>
                </a:lnTo>
                <a:lnTo>
                  <a:pt x="1076299" y="6858002"/>
                </a:lnTo>
                <a:lnTo>
                  <a:pt x="988248" y="6744738"/>
                </a:lnTo>
                <a:cubicBezTo>
                  <a:pt x="381146" y="5925330"/>
                  <a:pt x="0" y="4743265"/>
                  <a:pt x="0" y="3429002"/>
                </a:cubicBezTo>
                <a:cubicBezTo>
                  <a:pt x="0" y="2114740"/>
                  <a:pt x="381146" y="932674"/>
                  <a:pt x="988248" y="113267"/>
                </a:cubicBezTo>
                <a:close/>
              </a:path>
            </a:pathLst>
          </a:cu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/>
          </a:p>
        </p:txBody>
      </p:sp>
      <p:sp>
        <p:nvSpPr>
          <p:cNvPr id="16" name="Picture Placeholder 15">
            <a:extLst>
              <a:ext uri="{FF2B5EF4-FFF2-40B4-BE49-F238E27FC236}">
                <a16:creationId xmlns:a16="http://schemas.microsoft.com/office/drawing/2014/main" id="{D127B1B5-8DF8-8CA5-64C0-92FB9F895279}"/>
              </a:ext>
            </a:extLst>
          </p:cNvPr>
          <p:cNvSpPr>
            <a:spLocks noGrp="1"/>
          </p:cNvSpPr>
          <p:nvPr>
            <p:ph type="pic" sz="quarter" idx="12"/>
          </p:nvPr>
        </p:nvSpPr>
        <p:spPr>
          <a:xfrm>
            <a:off x="7507308" y="-2"/>
            <a:ext cx="4684692" cy="6858000"/>
          </a:xfrm>
          <a:custGeom>
            <a:avLst/>
            <a:gdLst>
              <a:gd name="connsiteX0" fmla="*/ 1077019 w 4684692"/>
              <a:gd name="connsiteY0" fmla="*/ 0 h 6858000"/>
              <a:gd name="connsiteX1" fmla="*/ 4684692 w 4684692"/>
              <a:gd name="connsiteY1" fmla="*/ 0 h 6858000"/>
              <a:gd name="connsiteX2" fmla="*/ 4684692 w 4684692"/>
              <a:gd name="connsiteY2" fmla="*/ 6858000 h 6858000"/>
              <a:gd name="connsiteX3" fmla="*/ 1077014 w 4684692"/>
              <a:gd name="connsiteY3" fmla="*/ 6858000 h 6858000"/>
              <a:gd name="connsiteX4" fmla="*/ 1042398 w 4684692"/>
              <a:gd name="connsiteY4" fmla="*/ 6816091 h 6858000"/>
              <a:gd name="connsiteX5" fmla="*/ 0 w 4684692"/>
              <a:gd name="connsiteY5" fmla="*/ 3429002 h 6858000"/>
              <a:gd name="connsiteX6" fmla="*/ 1042398 w 4684692"/>
              <a:gd name="connsiteY6" fmla="*/ 41914 h 68580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</a:cxnLst>
            <a:rect l="l" t="t" r="r" b="b"/>
            <a:pathLst>
              <a:path w="4684692" h="6858000">
                <a:moveTo>
                  <a:pt x="1077019" y="0"/>
                </a:moveTo>
                <a:lnTo>
                  <a:pt x="4684692" y="0"/>
                </a:lnTo>
                <a:lnTo>
                  <a:pt x="4684692" y="6858000"/>
                </a:lnTo>
                <a:lnTo>
                  <a:pt x="1077014" y="6858000"/>
                </a:lnTo>
                <a:lnTo>
                  <a:pt x="1042398" y="6816091"/>
                </a:lnTo>
                <a:cubicBezTo>
                  <a:pt x="403897" y="5994749"/>
                  <a:pt x="0" y="4781919"/>
                  <a:pt x="0" y="3429002"/>
                </a:cubicBezTo>
                <a:cubicBezTo>
                  <a:pt x="0" y="2076086"/>
                  <a:pt x="403897" y="863257"/>
                  <a:pt x="1042398" y="41914"/>
                </a:cubicBezTo>
                <a:close/>
              </a:path>
            </a:pathLst>
          </a:custGeom>
        </p:spPr>
        <p:txBody>
          <a:bodyPr wrap="square">
            <a:noAutofit/>
          </a:bodyPr>
          <a:lstStyle/>
          <a:p>
            <a:endParaRPr lang="en-US"/>
          </a:p>
        </p:txBody>
      </p:sp>
      <p:sp>
        <p:nvSpPr>
          <p:cNvPr id="8" name="Slide Number Placeholder 7">
            <a:extLst>
              <a:ext uri="{FF2B5EF4-FFF2-40B4-BE49-F238E27FC236}">
                <a16:creationId xmlns:a16="http://schemas.microsoft.com/office/drawing/2014/main" id="{55FBBD2B-5325-9992-662C-5021C5D6DF29}"/>
              </a:ext>
            </a:extLst>
          </p:cNvPr>
          <p:cNvSpPr>
            <a:spLocks noGrp="1"/>
          </p:cNvSpPr>
          <p:nvPr>
            <p:ph type="sldNum" sz="quarter" idx="11"/>
          </p:nvPr>
        </p:nvSpPr>
        <p:spPr>
          <a:xfrm>
            <a:off x="274320" y="6356350"/>
            <a:ext cx="2382430" cy="365125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CFB8C4AC-FAA1-884B-8696-F5EA54219DC7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254755214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+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6">
            <a:extLst>
              <a:ext uri="{FF2B5EF4-FFF2-40B4-BE49-F238E27FC236}">
                <a16:creationId xmlns:a16="http://schemas.microsoft.com/office/drawing/2014/main" id="{5C7E929C-B4F4-0C42-8552-844C1E365D50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>
            <a:off x="-1093" y="0"/>
            <a:ext cx="12192000" cy="1485900"/>
          </a:xfrm>
          <a:prstGeom prst="rect">
            <a:avLst/>
          </a:prstGeom>
        </p:spPr>
      </p:pic>
      <p:sp>
        <p:nvSpPr>
          <p:cNvPr id="2" name="Title 1">
            <a:extLst>
              <a:ext uri="{FF2B5EF4-FFF2-40B4-BE49-F238E27FC236}">
                <a16:creationId xmlns:a16="http://schemas.microsoft.com/office/drawing/2014/main" id="{538E222E-7B2A-AAA0-A05B-2D3A2F5D312E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76013" y="136525"/>
            <a:ext cx="11639974" cy="1325563"/>
          </a:xfrm>
        </p:spPr>
        <p:txBody>
          <a:bodyPr>
            <a:normAutofit/>
          </a:bodyPr>
          <a:lstStyle>
            <a:lvl1pPr>
              <a:defRPr sz="4000" b="0">
                <a:solidFill>
                  <a:schemeClr val="bg1"/>
                </a:solidFill>
                <a:latin typeface="Georgia" panose="02040502050405020303" pitchFamily="18" charset="0"/>
              </a:defRPr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A96AA0F8-4784-C4F9-E2BE-F5E714988933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276013" y="1825625"/>
            <a:ext cx="11639974" cy="4351338"/>
          </a:xfrm>
        </p:spPr>
        <p:txBody>
          <a:bodyPr>
            <a:normAutofit/>
          </a:bodyPr>
          <a:lstStyle>
            <a:lvl1pPr>
              <a:buClr>
                <a:schemeClr val="accent1"/>
              </a:buClr>
              <a:defRPr sz="2400"/>
            </a:lvl1pPr>
            <a:lvl2pPr>
              <a:buClr>
                <a:schemeClr val="accent1"/>
              </a:buClr>
              <a:defRPr sz="2000"/>
            </a:lvl2pPr>
            <a:lvl3pPr>
              <a:buClr>
                <a:schemeClr val="accent1"/>
              </a:buClr>
              <a:defRPr sz="1800"/>
            </a:lvl3pPr>
            <a:lvl4pPr>
              <a:buClr>
                <a:schemeClr val="accent1"/>
              </a:buClr>
              <a:defRPr sz="1600"/>
            </a:lvl4pPr>
            <a:lvl5pPr>
              <a:buClr>
                <a:schemeClr val="accent1"/>
              </a:buClr>
              <a:defRPr sz="1600"/>
            </a:lvl5pPr>
          </a:lstStyle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15" name="Slide Number Placeholder 6">
            <a:extLst>
              <a:ext uri="{FF2B5EF4-FFF2-40B4-BE49-F238E27FC236}">
                <a16:creationId xmlns:a16="http://schemas.microsoft.com/office/drawing/2014/main" id="{D5CA998F-2E7A-72C2-D8DA-9B22B06EEB9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276013" y="6356350"/>
            <a:ext cx="1729509" cy="365125"/>
          </a:xfrm>
        </p:spPr>
        <p:txBody>
          <a:bodyPr/>
          <a:lstStyle>
            <a:lvl1pPr algn="l">
              <a:defRPr/>
            </a:lvl1pPr>
          </a:lstStyle>
          <a:p>
            <a:fld id="{CFB8C4AC-FAA1-884B-8696-F5EA54219DC7}" type="slidenum">
              <a:rPr lang="en-US" smtClean="0"/>
              <a:pPr/>
              <a:t>‹#›</a:t>
            </a:fld>
            <a:endParaRPr lang="en-US"/>
          </a:p>
        </p:txBody>
      </p:sp>
      <p:pic>
        <p:nvPicPr>
          <p:cNvPr id="16" name="Picture 15" descr="Virginia Department of Rail and Public Transportation">
            <a:extLst>
              <a:ext uri="{FF2B5EF4-FFF2-40B4-BE49-F238E27FC236}">
                <a16:creationId xmlns:a16="http://schemas.microsoft.com/office/drawing/2014/main" id="{034F4374-2924-B6F8-5C56-94EB720ED76B}"/>
              </a:ext>
            </a:extLst>
          </p:cNvPr>
          <p:cNvPicPr>
            <a:picLocks noChangeAspect="1"/>
          </p:cNvPicPr>
          <p:nvPr userDrawn="1"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6849346" y="6486433"/>
            <a:ext cx="5066641" cy="10495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01847360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itle + Two Column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Picture 5">
            <a:extLst>
              <a:ext uri="{FF2B5EF4-FFF2-40B4-BE49-F238E27FC236}">
                <a16:creationId xmlns:a16="http://schemas.microsoft.com/office/drawing/2014/main" id="{94E43B37-0F56-7B3C-D3F4-38D3287BD870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>
            <a:off x="-1093" y="0"/>
            <a:ext cx="12192000" cy="1485900"/>
          </a:xfrm>
          <a:prstGeom prst="rect">
            <a:avLst/>
          </a:prstGeom>
        </p:spPr>
      </p:pic>
      <p:sp>
        <p:nvSpPr>
          <p:cNvPr id="2" name="Title 1">
            <a:extLst>
              <a:ext uri="{FF2B5EF4-FFF2-40B4-BE49-F238E27FC236}">
                <a16:creationId xmlns:a16="http://schemas.microsoft.com/office/drawing/2014/main" id="{D9C72427-9148-EC10-6CB0-8C7DE79D8658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74319" y="136525"/>
            <a:ext cx="11641177" cy="1325563"/>
          </a:xfrm>
        </p:spPr>
        <p:txBody>
          <a:bodyPr>
            <a:normAutofit/>
          </a:bodyPr>
          <a:lstStyle>
            <a:lvl1pPr>
              <a:defRPr sz="4000" b="0">
                <a:solidFill>
                  <a:schemeClr val="bg1"/>
                </a:solidFill>
                <a:latin typeface="Georgia" panose="02040502050405020303" pitchFamily="18" charset="0"/>
              </a:defRPr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9BC801ED-039F-7D7F-BBCF-18E7D9DCBE7D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274319" y="1825625"/>
            <a:ext cx="5712439" cy="4351338"/>
          </a:xfrm>
        </p:spPr>
        <p:txBody>
          <a:bodyPr/>
          <a:lstStyle/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6D6EC2F7-F4CF-242A-C72A-F5D0903511D6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203057" y="1825625"/>
            <a:ext cx="5712439" cy="4351338"/>
          </a:xfrm>
        </p:spPr>
        <p:txBody>
          <a:bodyPr/>
          <a:lstStyle/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9A500F75-99B9-50D4-AFAC-FA45B265FB4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274320" y="6356350"/>
            <a:ext cx="1729509" cy="365125"/>
          </a:xfrm>
        </p:spPr>
        <p:txBody>
          <a:bodyPr/>
          <a:lstStyle>
            <a:lvl1pPr algn="l">
              <a:defRPr/>
            </a:lvl1pPr>
          </a:lstStyle>
          <a:p>
            <a:fld id="{CFB8C4AC-FAA1-884B-8696-F5EA54219DC7}" type="slidenum">
              <a:rPr lang="en-US" smtClean="0"/>
              <a:pPr/>
              <a:t>‹#›</a:t>
            </a:fld>
            <a:endParaRPr lang="en-US"/>
          </a:p>
        </p:txBody>
      </p:sp>
      <p:pic>
        <p:nvPicPr>
          <p:cNvPr id="11" name="Picture 10" descr="Virginia Department of Rail and Public Transportation">
            <a:extLst>
              <a:ext uri="{FF2B5EF4-FFF2-40B4-BE49-F238E27FC236}">
                <a16:creationId xmlns:a16="http://schemas.microsoft.com/office/drawing/2014/main" id="{A3F090F9-D7EA-6833-7956-F88E29CA7DAD}"/>
              </a:ext>
            </a:extLst>
          </p:cNvPr>
          <p:cNvPicPr>
            <a:picLocks noChangeAspect="1"/>
          </p:cNvPicPr>
          <p:nvPr userDrawn="1"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6848856" y="6486433"/>
            <a:ext cx="5066641" cy="10495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048349978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+ Content - Gree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" name="Picture 7">
            <a:extLst>
              <a:ext uri="{FF2B5EF4-FFF2-40B4-BE49-F238E27FC236}">
                <a16:creationId xmlns:a16="http://schemas.microsoft.com/office/drawing/2014/main" id="{D1718357-C71F-6C5E-8818-0F41F7B47ACB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>
            <a:off x="0" y="0"/>
            <a:ext cx="12192000" cy="1460500"/>
          </a:xfrm>
          <a:prstGeom prst="rect">
            <a:avLst/>
          </a:prstGeom>
        </p:spPr>
      </p:pic>
      <p:sp>
        <p:nvSpPr>
          <p:cNvPr id="2" name="Title 1">
            <a:extLst>
              <a:ext uri="{FF2B5EF4-FFF2-40B4-BE49-F238E27FC236}">
                <a16:creationId xmlns:a16="http://schemas.microsoft.com/office/drawing/2014/main" id="{538E222E-7B2A-AAA0-A05B-2D3A2F5D312E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76013" y="136525"/>
            <a:ext cx="11639974" cy="1325563"/>
          </a:xfrm>
        </p:spPr>
        <p:txBody>
          <a:bodyPr>
            <a:normAutofit/>
          </a:bodyPr>
          <a:lstStyle>
            <a:lvl1pPr>
              <a:defRPr sz="4000" b="0">
                <a:solidFill>
                  <a:schemeClr val="bg1"/>
                </a:solidFill>
                <a:latin typeface="Georgia" panose="02040502050405020303" pitchFamily="18" charset="0"/>
              </a:defRPr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A96AA0F8-4784-C4F9-E2BE-F5E714988933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276013" y="1825625"/>
            <a:ext cx="11639974" cy="4351338"/>
          </a:xfrm>
        </p:spPr>
        <p:txBody>
          <a:bodyPr>
            <a:normAutofit/>
          </a:bodyPr>
          <a:lstStyle>
            <a:lvl1pPr>
              <a:buClr>
                <a:srgbClr val="00CE7C"/>
              </a:buClr>
              <a:defRPr sz="2400"/>
            </a:lvl1pPr>
            <a:lvl2pPr>
              <a:buClr>
                <a:srgbClr val="00CE7C"/>
              </a:buClr>
              <a:defRPr sz="2000"/>
            </a:lvl2pPr>
            <a:lvl3pPr>
              <a:buClr>
                <a:srgbClr val="00CE7C"/>
              </a:buClr>
              <a:defRPr sz="1800"/>
            </a:lvl3pPr>
            <a:lvl4pPr>
              <a:buClr>
                <a:srgbClr val="00CE7C"/>
              </a:buClr>
              <a:defRPr sz="1600"/>
            </a:lvl4pPr>
            <a:lvl5pPr>
              <a:buClr>
                <a:srgbClr val="00CE7C"/>
              </a:buClr>
              <a:defRPr sz="1600"/>
            </a:lvl5pPr>
          </a:lstStyle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15" name="Slide Number Placeholder 6">
            <a:extLst>
              <a:ext uri="{FF2B5EF4-FFF2-40B4-BE49-F238E27FC236}">
                <a16:creationId xmlns:a16="http://schemas.microsoft.com/office/drawing/2014/main" id="{D5CA998F-2E7A-72C2-D8DA-9B22B06EEB9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276013" y="6356350"/>
            <a:ext cx="1729509" cy="365125"/>
          </a:xfrm>
        </p:spPr>
        <p:txBody>
          <a:bodyPr/>
          <a:lstStyle>
            <a:lvl1pPr algn="l">
              <a:defRPr/>
            </a:lvl1pPr>
          </a:lstStyle>
          <a:p>
            <a:fld id="{CFB8C4AC-FAA1-884B-8696-F5EA54219DC7}" type="slidenum">
              <a:rPr lang="en-US" smtClean="0"/>
              <a:pPr/>
              <a:t>‹#›</a:t>
            </a:fld>
            <a:endParaRPr lang="en-US"/>
          </a:p>
        </p:txBody>
      </p:sp>
      <p:pic>
        <p:nvPicPr>
          <p:cNvPr id="16" name="Picture 15" descr="Virginia Department of Rail and Public Transportation">
            <a:extLst>
              <a:ext uri="{FF2B5EF4-FFF2-40B4-BE49-F238E27FC236}">
                <a16:creationId xmlns:a16="http://schemas.microsoft.com/office/drawing/2014/main" id="{034F4374-2924-B6F8-5C56-94EB720ED76B}"/>
              </a:ext>
            </a:extLst>
          </p:cNvPr>
          <p:cNvPicPr>
            <a:picLocks noChangeAspect="1"/>
          </p:cNvPicPr>
          <p:nvPr userDrawn="1"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6849346" y="6486433"/>
            <a:ext cx="5066641" cy="10495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187768301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itle + Two Column Content - Gree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" name="Picture 7">
            <a:extLst>
              <a:ext uri="{FF2B5EF4-FFF2-40B4-BE49-F238E27FC236}">
                <a16:creationId xmlns:a16="http://schemas.microsoft.com/office/drawing/2014/main" id="{D2CE4AF0-9B87-75BA-35D3-D79380A69090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>
            <a:off x="0" y="0"/>
            <a:ext cx="12192000" cy="1460500"/>
          </a:xfrm>
          <a:prstGeom prst="rect">
            <a:avLst/>
          </a:prstGeom>
        </p:spPr>
      </p:pic>
      <p:sp>
        <p:nvSpPr>
          <p:cNvPr id="2" name="Title 1">
            <a:extLst>
              <a:ext uri="{FF2B5EF4-FFF2-40B4-BE49-F238E27FC236}">
                <a16:creationId xmlns:a16="http://schemas.microsoft.com/office/drawing/2014/main" id="{D9C72427-9148-EC10-6CB0-8C7DE79D8658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74319" y="136525"/>
            <a:ext cx="11641177" cy="1325563"/>
          </a:xfrm>
        </p:spPr>
        <p:txBody>
          <a:bodyPr>
            <a:normAutofit/>
          </a:bodyPr>
          <a:lstStyle>
            <a:lvl1pPr>
              <a:defRPr sz="4000" b="0">
                <a:solidFill>
                  <a:schemeClr val="bg1"/>
                </a:solidFill>
                <a:latin typeface="Georgia" panose="02040502050405020303" pitchFamily="18" charset="0"/>
              </a:defRPr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9BC801ED-039F-7D7F-BBCF-18E7D9DCBE7D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274319" y="1825625"/>
            <a:ext cx="5712439" cy="4351338"/>
          </a:xfrm>
        </p:spPr>
        <p:txBody>
          <a:bodyPr/>
          <a:lstStyle>
            <a:lvl1pPr>
              <a:buClr>
                <a:srgbClr val="00CE7C"/>
              </a:buClr>
              <a:defRPr/>
            </a:lvl1pPr>
            <a:lvl2pPr>
              <a:buClr>
                <a:srgbClr val="00CE7C"/>
              </a:buClr>
              <a:defRPr/>
            </a:lvl2pPr>
            <a:lvl3pPr>
              <a:buClr>
                <a:srgbClr val="00CE7C"/>
              </a:buClr>
              <a:defRPr/>
            </a:lvl3pPr>
            <a:lvl4pPr>
              <a:buClr>
                <a:srgbClr val="00CE7C"/>
              </a:buClr>
              <a:defRPr/>
            </a:lvl4pPr>
            <a:lvl5pPr>
              <a:buClr>
                <a:srgbClr val="00CE7C"/>
              </a:buClr>
              <a:defRPr/>
            </a:lvl5pPr>
          </a:lstStyle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6D6EC2F7-F4CF-242A-C72A-F5D0903511D6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203057" y="1825625"/>
            <a:ext cx="5712439" cy="4351338"/>
          </a:xfrm>
        </p:spPr>
        <p:txBody>
          <a:bodyPr/>
          <a:lstStyle>
            <a:lvl1pPr>
              <a:buClr>
                <a:srgbClr val="00CE7C"/>
              </a:buClr>
              <a:defRPr/>
            </a:lvl1pPr>
            <a:lvl2pPr>
              <a:buClr>
                <a:srgbClr val="00CE7C"/>
              </a:buClr>
              <a:defRPr/>
            </a:lvl2pPr>
            <a:lvl3pPr>
              <a:buClr>
                <a:srgbClr val="00CE7C"/>
              </a:buClr>
              <a:defRPr/>
            </a:lvl3pPr>
            <a:lvl4pPr>
              <a:buClr>
                <a:srgbClr val="00CE7C"/>
              </a:buClr>
              <a:defRPr/>
            </a:lvl4pPr>
            <a:lvl5pPr>
              <a:buClr>
                <a:srgbClr val="00CE7C"/>
              </a:buClr>
              <a:defRPr/>
            </a:lvl5pPr>
          </a:lstStyle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9A500F75-99B9-50D4-AFAC-FA45B265FB4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274320" y="6356350"/>
            <a:ext cx="1729509" cy="365125"/>
          </a:xfrm>
        </p:spPr>
        <p:txBody>
          <a:bodyPr/>
          <a:lstStyle>
            <a:lvl1pPr algn="l">
              <a:defRPr/>
            </a:lvl1pPr>
          </a:lstStyle>
          <a:p>
            <a:fld id="{CFB8C4AC-FAA1-884B-8696-F5EA54219DC7}" type="slidenum">
              <a:rPr lang="en-US" smtClean="0"/>
              <a:pPr/>
              <a:t>‹#›</a:t>
            </a:fld>
            <a:endParaRPr lang="en-US"/>
          </a:p>
        </p:txBody>
      </p:sp>
      <p:pic>
        <p:nvPicPr>
          <p:cNvPr id="11" name="Picture 10" descr="Virginia Department of Rail and Public Transportation">
            <a:extLst>
              <a:ext uri="{FF2B5EF4-FFF2-40B4-BE49-F238E27FC236}">
                <a16:creationId xmlns:a16="http://schemas.microsoft.com/office/drawing/2014/main" id="{A3F090F9-D7EA-6833-7956-F88E29CA7DAD}"/>
              </a:ext>
            </a:extLst>
          </p:cNvPr>
          <p:cNvPicPr>
            <a:picLocks noChangeAspect="1"/>
          </p:cNvPicPr>
          <p:nvPr userDrawn="1"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6848856" y="6486433"/>
            <a:ext cx="5066641" cy="10495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078635381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+ Content - Purpl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Picture 9">
            <a:extLst>
              <a:ext uri="{FF2B5EF4-FFF2-40B4-BE49-F238E27FC236}">
                <a16:creationId xmlns:a16="http://schemas.microsoft.com/office/drawing/2014/main" id="{F04E9048-5E76-97EA-1555-73527E431338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>
            <a:off x="0" y="0"/>
            <a:ext cx="12192000" cy="1447800"/>
          </a:xfrm>
          <a:prstGeom prst="rect">
            <a:avLst/>
          </a:prstGeom>
        </p:spPr>
      </p:pic>
      <p:sp>
        <p:nvSpPr>
          <p:cNvPr id="2" name="Title 1">
            <a:extLst>
              <a:ext uri="{FF2B5EF4-FFF2-40B4-BE49-F238E27FC236}">
                <a16:creationId xmlns:a16="http://schemas.microsoft.com/office/drawing/2014/main" id="{538E222E-7B2A-AAA0-A05B-2D3A2F5D312E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76013" y="136525"/>
            <a:ext cx="11639974" cy="1325563"/>
          </a:xfrm>
        </p:spPr>
        <p:txBody>
          <a:bodyPr>
            <a:normAutofit/>
          </a:bodyPr>
          <a:lstStyle>
            <a:lvl1pPr>
              <a:defRPr sz="4000" b="0">
                <a:solidFill>
                  <a:schemeClr val="bg1"/>
                </a:solidFill>
                <a:latin typeface="Georgia" panose="02040502050405020303" pitchFamily="18" charset="0"/>
              </a:defRPr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A96AA0F8-4784-C4F9-E2BE-F5E714988933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276013" y="1825625"/>
            <a:ext cx="11639974" cy="4351338"/>
          </a:xfrm>
        </p:spPr>
        <p:txBody>
          <a:bodyPr>
            <a:normAutofit/>
          </a:bodyPr>
          <a:lstStyle>
            <a:lvl1pPr>
              <a:buClr>
                <a:srgbClr val="5F249F"/>
              </a:buClr>
              <a:defRPr sz="2400"/>
            </a:lvl1pPr>
            <a:lvl2pPr>
              <a:buClr>
                <a:srgbClr val="5F249F"/>
              </a:buClr>
              <a:defRPr sz="2000"/>
            </a:lvl2pPr>
            <a:lvl3pPr>
              <a:buClr>
                <a:srgbClr val="5F249F"/>
              </a:buClr>
              <a:defRPr sz="1800"/>
            </a:lvl3pPr>
            <a:lvl4pPr>
              <a:buClr>
                <a:srgbClr val="5F249F"/>
              </a:buClr>
              <a:defRPr sz="1600"/>
            </a:lvl4pPr>
            <a:lvl5pPr>
              <a:buClr>
                <a:srgbClr val="5F249F"/>
              </a:buClr>
              <a:defRPr sz="1600"/>
            </a:lvl5pPr>
          </a:lstStyle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15" name="Slide Number Placeholder 6">
            <a:extLst>
              <a:ext uri="{FF2B5EF4-FFF2-40B4-BE49-F238E27FC236}">
                <a16:creationId xmlns:a16="http://schemas.microsoft.com/office/drawing/2014/main" id="{D5CA998F-2E7A-72C2-D8DA-9B22B06EEB9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276013" y="6356350"/>
            <a:ext cx="1729509" cy="365125"/>
          </a:xfrm>
        </p:spPr>
        <p:txBody>
          <a:bodyPr/>
          <a:lstStyle>
            <a:lvl1pPr algn="l">
              <a:defRPr/>
            </a:lvl1pPr>
          </a:lstStyle>
          <a:p>
            <a:fld id="{CFB8C4AC-FAA1-884B-8696-F5EA54219DC7}" type="slidenum">
              <a:rPr lang="en-US" smtClean="0"/>
              <a:pPr/>
              <a:t>‹#›</a:t>
            </a:fld>
            <a:endParaRPr lang="en-US"/>
          </a:p>
        </p:txBody>
      </p:sp>
      <p:pic>
        <p:nvPicPr>
          <p:cNvPr id="16" name="Picture 15" descr="Virginia Department of Rail and Public Transportation">
            <a:extLst>
              <a:ext uri="{FF2B5EF4-FFF2-40B4-BE49-F238E27FC236}">
                <a16:creationId xmlns:a16="http://schemas.microsoft.com/office/drawing/2014/main" id="{034F4374-2924-B6F8-5C56-94EB720ED76B}"/>
              </a:ext>
            </a:extLst>
          </p:cNvPr>
          <p:cNvPicPr>
            <a:picLocks noChangeAspect="1"/>
          </p:cNvPicPr>
          <p:nvPr userDrawn="1"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6849346" y="6486433"/>
            <a:ext cx="5066641" cy="10495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755710654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itle + Two Column Content - Purpl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" name="Picture 8">
            <a:extLst>
              <a:ext uri="{FF2B5EF4-FFF2-40B4-BE49-F238E27FC236}">
                <a16:creationId xmlns:a16="http://schemas.microsoft.com/office/drawing/2014/main" id="{D0AB69C4-1AA7-7F6D-CC46-8D4ABA237936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>
            <a:off x="0" y="0"/>
            <a:ext cx="12192000" cy="1447800"/>
          </a:xfrm>
          <a:prstGeom prst="rect">
            <a:avLst/>
          </a:prstGeom>
        </p:spPr>
      </p:pic>
      <p:sp>
        <p:nvSpPr>
          <p:cNvPr id="2" name="Title 1">
            <a:extLst>
              <a:ext uri="{FF2B5EF4-FFF2-40B4-BE49-F238E27FC236}">
                <a16:creationId xmlns:a16="http://schemas.microsoft.com/office/drawing/2014/main" id="{D9C72427-9148-EC10-6CB0-8C7DE79D8658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74319" y="136525"/>
            <a:ext cx="11641177" cy="1325563"/>
          </a:xfrm>
        </p:spPr>
        <p:txBody>
          <a:bodyPr>
            <a:normAutofit/>
          </a:bodyPr>
          <a:lstStyle>
            <a:lvl1pPr>
              <a:defRPr sz="4000" b="0">
                <a:solidFill>
                  <a:schemeClr val="bg1"/>
                </a:solidFill>
                <a:latin typeface="Georgia" panose="02040502050405020303" pitchFamily="18" charset="0"/>
              </a:defRPr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9BC801ED-039F-7D7F-BBCF-18E7D9DCBE7D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274319" y="1825625"/>
            <a:ext cx="5712439" cy="4351338"/>
          </a:xfrm>
        </p:spPr>
        <p:txBody>
          <a:bodyPr/>
          <a:lstStyle>
            <a:lvl1pPr>
              <a:buClr>
                <a:srgbClr val="5F249F"/>
              </a:buClr>
              <a:defRPr/>
            </a:lvl1pPr>
            <a:lvl2pPr>
              <a:buClr>
                <a:srgbClr val="5F249F"/>
              </a:buClr>
              <a:defRPr/>
            </a:lvl2pPr>
            <a:lvl3pPr>
              <a:buClr>
                <a:srgbClr val="5F249F"/>
              </a:buClr>
              <a:defRPr/>
            </a:lvl3pPr>
            <a:lvl4pPr>
              <a:buClr>
                <a:srgbClr val="5F249F"/>
              </a:buClr>
              <a:defRPr/>
            </a:lvl4pPr>
            <a:lvl5pPr>
              <a:buClr>
                <a:srgbClr val="5F249F"/>
              </a:buClr>
              <a:defRPr/>
            </a:lvl5pPr>
          </a:lstStyle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6D6EC2F7-F4CF-242A-C72A-F5D0903511D6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203057" y="1825625"/>
            <a:ext cx="5712439" cy="4351338"/>
          </a:xfrm>
        </p:spPr>
        <p:txBody>
          <a:bodyPr/>
          <a:lstStyle>
            <a:lvl1pPr>
              <a:buClr>
                <a:srgbClr val="5F249F"/>
              </a:buClr>
              <a:defRPr/>
            </a:lvl1pPr>
            <a:lvl2pPr>
              <a:buClr>
                <a:srgbClr val="5F249F"/>
              </a:buClr>
              <a:defRPr/>
            </a:lvl2pPr>
            <a:lvl3pPr>
              <a:buClr>
                <a:srgbClr val="5F249F"/>
              </a:buClr>
              <a:defRPr/>
            </a:lvl3pPr>
            <a:lvl4pPr>
              <a:buClr>
                <a:srgbClr val="5F249F"/>
              </a:buClr>
              <a:defRPr/>
            </a:lvl4pPr>
            <a:lvl5pPr>
              <a:buClr>
                <a:srgbClr val="5F249F"/>
              </a:buClr>
              <a:defRPr/>
            </a:lvl5pPr>
          </a:lstStyle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9A500F75-99B9-50D4-AFAC-FA45B265FB4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274320" y="6356350"/>
            <a:ext cx="1729509" cy="365125"/>
          </a:xfrm>
        </p:spPr>
        <p:txBody>
          <a:bodyPr/>
          <a:lstStyle>
            <a:lvl1pPr algn="l">
              <a:defRPr/>
            </a:lvl1pPr>
          </a:lstStyle>
          <a:p>
            <a:fld id="{CFB8C4AC-FAA1-884B-8696-F5EA54219DC7}" type="slidenum">
              <a:rPr lang="en-US" smtClean="0"/>
              <a:pPr/>
              <a:t>‹#›</a:t>
            </a:fld>
            <a:endParaRPr lang="en-US"/>
          </a:p>
        </p:txBody>
      </p:sp>
      <p:pic>
        <p:nvPicPr>
          <p:cNvPr id="11" name="Picture 10" descr="Virginia Department of Rail and Public Transportation">
            <a:extLst>
              <a:ext uri="{FF2B5EF4-FFF2-40B4-BE49-F238E27FC236}">
                <a16:creationId xmlns:a16="http://schemas.microsoft.com/office/drawing/2014/main" id="{A3F090F9-D7EA-6833-7956-F88E29CA7DAD}"/>
              </a:ext>
            </a:extLst>
          </p:cNvPr>
          <p:cNvPicPr>
            <a:picLocks noChangeAspect="1"/>
          </p:cNvPicPr>
          <p:nvPr userDrawn="1"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6848856" y="6486433"/>
            <a:ext cx="5066641" cy="10495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965536455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+ Content + Imag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38E222E-7B2A-AAA0-A05B-2D3A2F5D312E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74319" y="136525"/>
            <a:ext cx="7680151" cy="1325563"/>
          </a:xfrm>
        </p:spPr>
        <p:txBody>
          <a:bodyPr>
            <a:normAutofit/>
          </a:bodyPr>
          <a:lstStyle>
            <a:lvl1pPr>
              <a:defRPr sz="4000" b="0">
                <a:solidFill>
                  <a:schemeClr val="tx2"/>
                </a:solidFill>
                <a:latin typeface="Georgia" panose="02040502050405020303" pitchFamily="18" charset="0"/>
              </a:defRPr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A96AA0F8-4784-C4F9-E2BE-F5E714988933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274319" y="1825625"/>
            <a:ext cx="7680151" cy="4351338"/>
          </a:xfrm>
        </p:spPr>
        <p:txBody>
          <a:bodyPr>
            <a:normAutofit/>
          </a:bodyPr>
          <a:lstStyle>
            <a:lvl1pPr>
              <a:buClr>
                <a:schemeClr val="accent1"/>
              </a:buClr>
              <a:defRPr sz="2400"/>
            </a:lvl1pPr>
            <a:lvl2pPr>
              <a:buClr>
                <a:schemeClr val="accent1"/>
              </a:buClr>
              <a:defRPr sz="2000"/>
            </a:lvl2pPr>
            <a:lvl3pPr>
              <a:buClr>
                <a:schemeClr val="accent1"/>
              </a:buClr>
              <a:defRPr sz="1800"/>
            </a:lvl3pPr>
            <a:lvl4pPr>
              <a:buClr>
                <a:schemeClr val="accent1"/>
              </a:buClr>
              <a:defRPr sz="1600"/>
            </a:lvl4pPr>
            <a:lvl5pPr>
              <a:buClr>
                <a:schemeClr val="accent1"/>
              </a:buClr>
              <a:defRPr sz="1600"/>
            </a:lvl5pPr>
          </a:lstStyle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9" name="Freeform 8">
            <a:extLst>
              <a:ext uri="{FF2B5EF4-FFF2-40B4-BE49-F238E27FC236}">
                <a16:creationId xmlns:a16="http://schemas.microsoft.com/office/drawing/2014/main" id="{AB2B68ED-1197-57E3-D3CF-3D9930F77F19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/>
          <p:nvPr userDrawn="1"/>
        </p:nvSpPr>
        <p:spPr>
          <a:xfrm>
            <a:off x="8331416" y="0"/>
            <a:ext cx="3892952" cy="6858000"/>
          </a:xfrm>
          <a:custGeom>
            <a:avLst/>
            <a:gdLst>
              <a:gd name="connsiteX0" fmla="*/ 1024240 w 3892952"/>
              <a:gd name="connsiteY0" fmla="*/ 0 h 6858000"/>
              <a:gd name="connsiteX1" fmla="*/ 3892952 w 3892952"/>
              <a:gd name="connsiteY1" fmla="*/ 0 h 6858000"/>
              <a:gd name="connsiteX2" fmla="*/ 3892952 w 3892952"/>
              <a:gd name="connsiteY2" fmla="*/ 6858000 h 6858000"/>
              <a:gd name="connsiteX3" fmla="*/ 1024240 w 3892952"/>
              <a:gd name="connsiteY3" fmla="*/ 6858000 h 6858000"/>
              <a:gd name="connsiteX4" fmla="*/ 940448 w 3892952"/>
              <a:gd name="connsiteY4" fmla="*/ 6744736 h 6858000"/>
              <a:gd name="connsiteX5" fmla="*/ 0 w 3892952"/>
              <a:gd name="connsiteY5" fmla="*/ 3429000 h 6858000"/>
              <a:gd name="connsiteX6" fmla="*/ 940448 w 3892952"/>
              <a:gd name="connsiteY6" fmla="*/ 113265 h 68580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</a:cxnLst>
            <a:rect l="l" t="t" r="r" b="b"/>
            <a:pathLst>
              <a:path w="3892952" h="6858000">
                <a:moveTo>
                  <a:pt x="1024240" y="0"/>
                </a:moveTo>
                <a:lnTo>
                  <a:pt x="3892952" y="0"/>
                </a:lnTo>
                <a:lnTo>
                  <a:pt x="3892952" y="6858000"/>
                </a:lnTo>
                <a:lnTo>
                  <a:pt x="1024240" y="6858000"/>
                </a:lnTo>
                <a:lnTo>
                  <a:pt x="940448" y="6744736"/>
                </a:lnTo>
                <a:cubicBezTo>
                  <a:pt x="362711" y="5925328"/>
                  <a:pt x="0" y="4743263"/>
                  <a:pt x="0" y="3429000"/>
                </a:cubicBezTo>
                <a:cubicBezTo>
                  <a:pt x="0" y="2114738"/>
                  <a:pt x="362711" y="932672"/>
                  <a:pt x="940448" y="113265"/>
                </a:cubicBezTo>
                <a:close/>
              </a:path>
            </a:pathLst>
          </a:custGeom>
          <a:solidFill>
            <a:schemeClr val="tx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/>
          </a:p>
        </p:txBody>
      </p:sp>
      <p:sp>
        <p:nvSpPr>
          <p:cNvPr id="27" name="Picture Placeholder 26">
            <a:extLst>
              <a:ext uri="{FF2B5EF4-FFF2-40B4-BE49-F238E27FC236}">
                <a16:creationId xmlns:a16="http://schemas.microsoft.com/office/drawing/2014/main" id="{612C90BE-42F2-4A54-55CA-D446E6B61F3C}"/>
              </a:ext>
            </a:extLst>
          </p:cNvPr>
          <p:cNvSpPr>
            <a:spLocks noGrp="1"/>
          </p:cNvSpPr>
          <p:nvPr>
            <p:ph type="pic" sz="quarter" idx="13"/>
          </p:nvPr>
        </p:nvSpPr>
        <p:spPr>
          <a:xfrm>
            <a:off x="8507399" y="0"/>
            <a:ext cx="3684602" cy="6858000"/>
          </a:xfrm>
          <a:custGeom>
            <a:avLst/>
            <a:gdLst>
              <a:gd name="connsiteX0" fmla="*/ 1025195 w 3684602"/>
              <a:gd name="connsiteY0" fmla="*/ 0 h 6858000"/>
              <a:gd name="connsiteX1" fmla="*/ 3684602 w 3684602"/>
              <a:gd name="connsiteY1" fmla="*/ 0 h 6858000"/>
              <a:gd name="connsiteX2" fmla="*/ 3684602 w 3684602"/>
              <a:gd name="connsiteY2" fmla="*/ 6858000 h 6858000"/>
              <a:gd name="connsiteX3" fmla="*/ 1025195 w 3684602"/>
              <a:gd name="connsiteY3" fmla="*/ 6858000 h 6858000"/>
              <a:gd name="connsiteX4" fmla="*/ 840755 w 3684602"/>
              <a:gd name="connsiteY4" fmla="*/ 6596416 h 6858000"/>
              <a:gd name="connsiteX5" fmla="*/ 3734 w 3684602"/>
              <a:gd name="connsiteY5" fmla="*/ 3659510 h 6858000"/>
              <a:gd name="connsiteX6" fmla="*/ 0 w 3684602"/>
              <a:gd name="connsiteY6" fmla="*/ 3429058 h 6858000"/>
              <a:gd name="connsiteX7" fmla="*/ 0 w 3684602"/>
              <a:gd name="connsiteY7" fmla="*/ 3428942 h 6858000"/>
              <a:gd name="connsiteX8" fmla="*/ 3734 w 3684602"/>
              <a:gd name="connsiteY8" fmla="*/ 3198491 h 6858000"/>
              <a:gd name="connsiteX9" fmla="*/ 840755 w 3684602"/>
              <a:gd name="connsiteY9" fmla="*/ 261584 h 68580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</a:cxnLst>
            <a:rect l="l" t="t" r="r" b="b"/>
            <a:pathLst>
              <a:path w="3684602" h="6858000">
                <a:moveTo>
                  <a:pt x="1025195" y="0"/>
                </a:moveTo>
                <a:lnTo>
                  <a:pt x="3684602" y="0"/>
                </a:lnTo>
                <a:lnTo>
                  <a:pt x="3684602" y="6858000"/>
                </a:lnTo>
                <a:lnTo>
                  <a:pt x="1025195" y="6858000"/>
                </a:lnTo>
                <a:lnTo>
                  <a:pt x="840755" y="6596416"/>
                </a:lnTo>
                <a:cubicBezTo>
                  <a:pt x="353760" y="5836467"/>
                  <a:pt x="40935" y="4804727"/>
                  <a:pt x="3734" y="3659510"/>
                </a:cubicBezTo>
                <a:lnTo>
                  <a:pt x="0" y="3429058"/>
                </a:lnTo>
                <a:lnTo>
                  <a:pt x="0" y="3428942"/>
                </a:lnTo>
                <a:lnTo>
                  <a:pt x="3734" y="3198491"/>
                </a:lnTo>
                <a:cubicBezTo>
                  <a:pt x="40935" y="2053274"/>
                  <a:pt x="353760" y="1021533"/>
                  <a:pt x="840755" y="261584"/>
                </a:cubicBezTo>
                <a:close/>
              </a:path>
            </a:pathLst>
          </a:custGeom>
        </p:spPr>
        <p:txBody>
          <a:bodyPr wrap="square">
            <a:noAutofit/>
          </a:bodyPr>
          <a:lstStyle/>
          <a:p>
            <a:endParaRPr lang="en-US"/>
          </a:p>
        </p:txBody>
      </p:sp>
      <p:sp>
        <p:nvSpPr>
          <p:cNvPr id="12" name="Slide Number Placeholder 11">
            <a:extLst>
              <a:ext uri="{FF2B5EF4-FFF2-40B4-BE49-F238E27FC236}">
                <a16:creationId xmlns:a16="http://schemas.microsoft.com/office/drawing/2014/main" id="{8F50D643-34C5-FE65-256C-F6B883175A2E}"/>
              </a:ext>
            </a:extLst>
          </p:cNvPr>
          <p:cNvSpPr>
            <a:spLocks noGrp="1"/>
          </p:cNvSpPr>
          <p:nvPr>
            <p:ph type="sldNum" sz="quarter" idx="11"/>
          </p:nvPr>
        </p:nvSpPr>
        <p:spPr>
          <a:xfrm>
            <a:off x="274319" y="6356350"/>
            <a:ext cx="2846895" cy="365125"/>
          </a:xfrm>
        </p:spPr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fld id="{CFB8C4AC-FAA1-884B-8696-F5EA54219DC7}" type="slidenum">
              <a:rPr lang="en-US" smtClean="0"/>
              <a:pPr/>
              <a:t>‹#›</a:t>
            </a:fld>
            <a:endParaRPr lang="en-US" dirty="0"/>
          </a:p>
        </p:txBody>
      </p:sp>
      <p:pic>
        <p:nvPicPr>
          <p:cNvPr id="7" name="Picture 6" descr="Virginia Department of Rail and Public Transportation">
            <a:extLst>
              <a:ext uri="{FF2B5EF4-FFF2-40B4-BE49-F238E27FC236}">
                <a16:creationId xmlns:a16="http://schemas.microsoft.com/office/drawing/2014/main" id="{8317F213-ABD7-B904-0D4F-CF2F7A2F31CD}"/>
              </a:ext>
            </a:extLst>
          </p:cNvPr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6226845" y="6419641"/>
            <a:ext cx="2557175" cy="23854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666248974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+ Content + Image - Gree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38E222E-7B2A-AAA0-A05B-2D3A2F5D312E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74320" y="136525"/>
            <a:ext cx="7680151" cy="1325563"/>
          </a:xfrm>
        </p:spPr>
        <p:txBody>
          <a:bodyPr>
            <a:normAutofit/>
          </a:bodyPr>
          <a:lstStyle>
            <a:lvl1pPr>
              <a:defRPr sz="4000" b="0">
                <a:solidFill>
                  <a:srgbClr val="008675"/>
                </a:solidFill>
                <a:latin typeface="Georgia" panose="02040502050405020303" pitchFamily="18" charset="0"/>
              </a:defRPr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A96AA0F8-4784-C4F9-E2BE-F5E714988933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274320" y="1825625"/>
            <a:ext cx="7680151" cy="4351338"/>
          </a:xfrm>
        </p:spPr>
        <p:txBody>
          <a:bodyPr>
            <a:normAutofit/>
          </a:bodyPr>
          <a:lstStyle>
            <a:lvl1pPr>
              <a:buClr>
                <a:srgbClr val="26D07C"/>
              </a:buClr>
              <a:defRPr sz="2400"/>
            </a:lvl1pPr>
            <a:lvl2pPr>
              <a:buClr>
                <a:srgbClr val="26D07C"/>
              </a:buClr>
              <a:defRPr sz="2000"/>
            </a:lvl2pPr>
            <a:lvl3pPr>
              <a:buClr>
                <a:srgbClr val="26D07C"/>
              </a:buClr>
              <a:defRPr sz="1800"/>
            </a:lvl3pPr>
            <a:lvl4pPr>
              <a:buClr>
                <a:srgbClr val="26D07C"/>
              </a:buClr>
              <a:defRPr sz="1600"/>
            </a:lvl4pPr>
            <a:lvl5pPr>
              <a:buClr>
                <a:srgbClr val="26D07C"/>
              </a:buClr>
              <a:defRPr sz="1600"/>
            </a:lvl5pPr>
          </a:lstStyle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8" name="Freeform 7">
            <a:extLst>
              <a:ext uri="{FF2B5EF4-FFF2-40B4-BE49-F238E27FC236}">
                <a16:creationId xmlns:a16="http://schemas.microsoft.com/office/drawing/2014/main" id="{1A26793A-55A5-1791-5B06-8352B9317721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/>
          <p:nvPr userDrawn="1"/>
        </p:nvSpPr>
        <p:spPr>
          <a:xfrm>
            <a:off x="8331416" y="0"/>
            <a:ext cx="3892952" cy="6858000"/>
          </a:xfrm>
          <a:custGeom>
            <a:avLst/>
            <a:gdLst>
              <a:gd name="connsiteX0" fmla="*/ 1024240 w 3892952"/>
              <a:gd name="connsiteY0" fmla="*/ 0 h 6858000"/>
              <a:gd name="connsiteX1" fmla="*/ 3892952 w 3892952"/>
              <a:gd name="connsiteY1" fmla="*/ 0 h 6858000"/>
              <a:gd name="connsiteX2" fmla="*/ 3892952 w 3892952"/>
              <a:gd name="connsiteY2" fmla="*/ 6858000 h 6858000"/>
              <a:gd name="connsiteX3" fmla="*/ 1024240 w 3892952"/>
              <a:gd name="connsiteY3" fmla="*/ 6858000 h 6858000"/>
              <a:gd name="connsiteX4" fmla="*/ 940448 w 3892952"/>
              <a:gd name="connsiteY4" fmla="*/ 6744736 h 6858000"/>
              <a:gd name="connsiteX5" fmla="*/ 0 w 3892952"/>
              <a:gd name="connsiteY5" fmla="*/ 3429000 h 6858000"/>
              <a:gd name="connsiteX6" fmla="*/ 940448 w 3892952"/>
              <a:gd name="connsiteY6" fmla="*/ 113265 h 68580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</a:cxnLst>
            <a:rect l="l" t="t" r="r" b="b"/>
            <a:pathLst>
              <a:path w="3892952" h="6858000">
                <a:moveTo>
                  <a:pt x="1024240" y="0"/>
                </a:moveTo>
                <a:lnTo>
                  <a:pt x="3892952" y="0"/>
                </a:lnTo>
                <a:lnTo>
                  <a:pt x="3892952" y="6858000"/>
                </a:lnTo>
                <a:lnTo>
                  <a:pt x="1024240" y="6858000"/>
                </a:lnTo>
                <a:lnTo>
                  <a:pt x="940448" y="6744736"/>
                </a:lnTo>
                <a:cubicBezTo>
                  <a:pt x="362711" y="5925328"/>
                  <a:pt x="0" y="4743263"/>
                  <a:pt x="0" y="3429000"/>
                </a:cubicBezTo>
                <a:cubicBezTo>
                  <a:pt x="0" y="2114738"/>
                  <a:pt x="362711" y="932672"/>
                  <a:pt x="940448" y="113265"/>
                </a:cubicBezTo>
                <a:close/>
              </a:path>
            </a:pathLst>
          </a:custGeom>
          <a:solidFill>
            <a:schemeClr val="accent5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/>
          </a:p>
        </p:txBody>
      </p:sp>
      <p:sp>
        <p:nvSpPr>
          <p:cNvPr id="27" name="Picture Placeholder 26">
            <a:extLst>
              <a:ext uri="{FF2B5EF4-FFF2-40B4-BE49-F238E27FC236}">
                <a16:creationId xmlns:a16="http://schemas.microsoft.com/office/drawing/2014/main" id="{612C90BE-42F2-4A54-55CA-D446E6B61F3C}"/>
              </a:ext>
            </a:extLst>
          </p:cNvPr>
          <p:cNvSpPr>
            <a:spLocks noGrp="1"/>
          </p:cNvSpPr>
          <p:nvPr>
            <p:ph type="pic" sz="quarter" idx="13"/>
          </p:nvPr>
        </p:nvSpPr>
        <p:spPr>
          <a:xfrm>
            <a:off x="8507399" y="0"/>
            <a:ext cx="3684602" cy="6858000"/>
          </a:xfrm>
          <a:custGeom>
            <a:avLst/>
            <a:gdLst>
              <a:gd name="connsiteX0" fmla="*/ 1025195 w 3684602"/>
              <a:gd name="connsiteY0" fmla="*/ 0 h 6858000"/>
              <a:gd name="connsiteX1" fmla="*/ 3684602 w 3684602"/>
              <a:gd name="connsiteY1" fmla="*/ 0 h 6858000"/>
              <a:gd name="connsiteX2" fmla="*/ 3684602 w 3684602"/>
              <a:gd name="connsiteY2" fmla="*/ 6858000 h 6858000"/>
              <a:gd name="connsiteX3" fmla="*/ 1025195 w 3684602"/>
              <a:gd name="connsiteY3" fmla="*/ 6858000 h 6858000"/>
              <a:gd name="connsiteX4" fmla="*/ 840755 w 3684602"/>
              <a:gd name="connsiteY4" fmla="*/ 6596416 h 6858000"/>
              <a:gd name="connsiteX5" fmla="*/ 3734 w 3684602"/>
              <a:gd name="connsiteY5" fmla="*/ 3659510 h 6858000"/>
              <a:gd name="connsiteX6" fmla="*/ 0 w 3684602"/>
              <a:gd name="connsiteY6" fmla="*/ 3429058 h 6858000"/>
              <a:gd name="connsiteX7" fmla="*/ 0 w 3684602"/>
              <a:gd name="connsiteY7" fmla="*/ 3428942 h 6858000"/>
              <a:gd name="connsiteX8" fmla="*/ 3734 w 3684602"/>
              <a:gd name="connsiteY8" fmla="*/ 3198491 h 6858000"/>
              <a:gd name="connsiteX9" fmla="*/ 840755 w 3684602"/>
              <a:gd name="connsiteY9" fmla="*/ 261584 h 68580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</a:cxnLst>
            <a:rect l="l" t="t" r="r" b="b"/>
            <a:pathLst>
              <a:path w="3684602" h="6858000">
                <a:moveTo>
                  <a:pt x="1025195" y="0"/>
                </a:moveTo>
                <a:lnTo>
                  <a:pt x="3684602" y="0"/>
                </a:lnTo>
                <a:lnTo>
                  <a:pt x="3684602" y="6858000"/>
                </a:lnTo>
                <a:lnTo>
                  <a:pt x="1025195" y="6858000"/>
                </a:lnTo>
                <a:lnTo>
                  <a:pt x="840755" y="6596416"/>
                </a:lnTo>
                <a:cubicBezTo>
                  <a:pt x="353760" y="5836467"/>
                  <a:pt x="40935" y="4804727"/>
                  <a:pt x="3734" y="3659510"/>
                </a:cubicBezTo>
                <a:lnTo>
                  <a:pt x="0" y="3429058"/>
                </a:lnTo>
                <a:lnTo>
                  <a:pt x="0" y="3428942"/>
                </a:lnTo>
                <a:lnTo>
                  <a:pt x="3734" y="3198491"/>
                </a:lnTo>
                <a:cubicBezTo>
                  <a:pt x="40935" y="2053274"/>
                  <a:pt x="353760" y="1021533"/>
                  <a:pt x="840755" y="261584"/>
                </a:cubicBezTo>
                <a:close/>
              </a:path>
            </a:pathLst>
          </a:custGeom>
        </p:spPr>
        <p:txBody>
          <a:bodyPr wrap="square">
            <a:noAutofit/>
          </a:bodyPr>
          <a:lstStyle/>
          <a:p>
            <a:endParaRPr lang="en-US" dirty="0"/>
          </a:p>
        </p:txBody>
      </p:sp>
      <p:sp>
        <p:nvSpPr>
          <p:cNvPr id="12" name="Slide Number Placeholder 11">
            <a:extLst>
              <a:ext uri="{FF2B5EF4-FFF2-40B4-BE49-F238E27FC236}">
                <a16:creationId xmlns:a16="http://schemas.microsoft.com/office/drawing/2014/main" id="{8F50D643-34C5-FE65-256C-F6B883175A2E}"/>
              </a:ext>
            </a:extLst>
          </p:cNvPr>
          <p:cNvSpPr>
            <a:spLocks noGrp="1"/>
          </p:cNvSpPr>
          <p:nvPr>
            <p:ph type="sldNum" sz="quarter" idx="11"/>
          </p:nvPr>
        </p:nvSpPr>
        <p:spPr>
          <a:xfrm>
            <a:off x="274319" y="6356350"/>
            <a:ext cx="2895711" cy="365125"/>
          </a:xfrm>
        </p:spPr>
        <p:txBody>
          <a:bodyPr/>
          <a:lstStyle>
            <a:lvl1pPr>
              <a:defRPr>
                <a:solidFill>
                  <a:srgbClr val="008675"/>
                </a:solidFill>
              </a:defRPr>
            </a:lvl1pPr>
          </a:lstStyle>
          <a:p>
            <a:fld id="{CFB8C4AC-FAA1-884B-8696-F5EA54219DC7}" type="slidenum">
              <a:rPr lang="en-US" smtClean="0"/>
              <a:pPr/>
              <a:t>‹#›</a:t>
            </a:fld>
            <a:endParaRPr lang="en-US" dirty="0"/>
          </a:p>
        </p:txBody>
      </p:sp>
      <p:pic>
        <p:nvPicPr>
          <p:cNvPr id="7" name="Picture 6" descr="Virginia Department of Rail and Public Transportation">
            <a:extLst>
              <a:ext uri="{FF2B5EF4-FFF2-40B4-BE49-F238E27FC236}">
                <a16:creationId xmlns:a16="http://schemas.microsoft.com/office/drawing/2014/main" id="{8317F213-ABD7-B904-0D4F-CF2F7A2F31CD}"/>
              </a:ext>
            </a:extLst>
          </p:cNvPr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6226845" y="6419641"/>
            <a:ext cx="2557175" cy="23854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512462363"/>
      </p:ext>
    </p:extLst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+ Content + Image - Purpl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38E222E-7B2A-AAA0-A05B-2D3A2F5D312E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74320" y="136525"/>
            <a:ext cx="7680151" cy="1325563"/>
          </a:xfrm>
        </p:spPr>
        <p:txBody>
          <a:bodyPr>
            <a:normAutofit/>
          </a:bodyPr>
          <a:lstStyle>
            <a:lvl1pPr>
              <a:defRPr sz="4000" b="0">
                <a:solidFill>
                  <a:srgbClr val="5F249F"/>
                </a:solidFill>
                <a:latin typeface="Georgia" panose="02040502050405020303" pitchFamily="18" charset="0"/>
              </a:defRPr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A96AA0F8-4784-C4F9-E2BE-F5E714988933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274320" y="1825625"/>
            <a:ext cx="7680151" cy="4351338"/>
          </a:xfrm>
        </p:spPr>
        <p:txBody>
          <a:bodyPr>
            <a:normAutofit/>
          </a:bodyPr>
          <a:lstStyle>
            <a:lvl1pPr>
              <a:buClr>
                <a:srgbClr val="5F249F"/>
              </a:buClr>
              <a:defRPr sz="2400"/>
            </a:lvl1pPr>
            <a:lvl2pPr>
              <a:buClr>
                <a:srgbClr val="5F249F"/>
              </a:buClr>
              <a:defRPr sz="2000"/>
            </a:lvl2pPr>
            <a:lvl3pPr>
              <a:buClr>
                <a:srgbClr val="5F249F"/>
              </a:buClr>
              <a:defRPr sz="1800"/>
            </a:lvl3pPr>
            <a:lvl4pPr>
              <a:buClr>
                <a:srgbClr val="5F249F"/>
              </a:buClr>
              <a:defRPr sz="1600"/>
            </a:lvl4pPr>
            <a:lvl5pPr>
              <a:buClr>
                <a:srgbClr val="5F249F"/>
              </a:buClr>
              <a:defRPr sz="1600"/>
            </a:lvl5pPr>
          </a:lstStyle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8" name="Freeform 7">
            <a:extLst>
              <a:ext uri="{FF2B5EF4-FFF2-40B4-BE49-F238E27FC236}">
                <a16:creationId xmlns:a16="http://schemas.microsoft.com/office/drawing/2014/main" id="{A06C615E-0E5F-196D-FB0C-F5E88A88F71D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/>
          <p:nvPr userDrawn="1"/>
        </p:nvSpPr>
        <p:spPr>
          <a:xfrm>
            <a:off x="8331416" y="0"/>
            <a:ext cx="3892952" cy="6858000"/>
          </a:xfrm>
          <a:custGeom>
            <a:avLst/>
            <a:gdLst>
              <a:gd name="connsiteX0" fmla="*/ 1024240 w 3892952"/>
              <a:gd name="connsiteY0" fmla="*/ 0 h 6858000"/>
              <a:gd name="connsiteX1" fmla="*/ 3892952 w 3892952"/>
              <a:gd name="connsiteY1" fmla="*/ 0 h 6858000"/>
              <a:gd name="connsiteX2" fmla="*/ 3892952 w 3892952"/>
              <a:gd name="connsiteY2" fmla="*/ 6858000 h 6858000"/>
              <a:gd name="connsiteX3" fmla="*/ 1024240 w 3892952"/>
              <a:gd name="connsiteY3" fmla="*/ 6858000 h 6858000"/>
              <a:gd name="connsiteX4" fmla="*/ 940448 w 3892952"/>
              <a:gd name="connsiteY4" fmla="*/ 6744736 h 6858000"/>
              <a:gd name="connsiteX5" fmla="*/ 0 w 3892952"/>
              <a:gd name="connsiteY5" fmla="*/ 3429000 h 6858000"/>
              <a:gd name="connsiteX6" fmla="*/ 940448 w 3892952"/>
              <a:gd name="connsiteY6" fmla="*/ 113265 h 68580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</a:cxnLst>
            <a:rect l="l" t="t" r="r" b="b"/>
            <a:pathLst>
              <a:path w="3892952" h="6858000">
                <a:moveTo>
                  <a:pt x="1024240" y="0"/>
                </a:moveTo>
                <a:lnTo>
                  <a:pt x="3892952" y="0"/>
                </a:lnTo>
                <a:lnTo>
                  <a:pt x="3892952" y="6858000"/>
                </a:lnTo>
                <a:lnTo>
                  <a:pt x="1024240" y="6858000"/>
                </a:lnTo>
                <a:lnTo>
                  <a:pt x="940448" y="6744736"/>
                </a:lnTo>
                <a:cubicBezTo>
                  <a:pt x="362711" y="5925328"/>
                  <a:pt x="0" y="4743263"/>
                  <a:pt x="0" y="3429000"/>
                </a:cubicBezTo>
                <a:cubicBezTo>
                  <a:pt x="0" y="2114738"/>
                  <a:pt x="362711" y="932672"/>
                  <a:pt x="940448" y="113265"/>
                </a:cubicBezTo>
                <a:close/>
              </a:path>
            </a:pathLst>
          </a:custGeom>
          <a:solidFill>
            <a:schemeClr val="accent3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/>
          </a:p>
        </p:txBody>
      </p:sp>
      <p:sp>
        <p:nvSpPr>
          <p:cNvPr id="27" name="Picture Placeholder 26">
            <a:extLst>
              <a:ext uri="{FF2B5EF4-FFF2-40B4-BE49-F238E27FC236}">
                <a16:creationId xmlns:a16="http://schemas.microsoft.com/office/drawing/2014/main" id="{612C90BE-42F2-4A54-55CA-D446E6B61F3C}"/>
              </a:ext>
            </a:extLst>
          </p:cNvPr>
          <p:cNvSpPr>
            <a:spLocks noGrp="1"/>
          </p:cNvSpPr>
          <p:nvPr>
            <p:ph type="pic" sz="quarter" idx="13"/>
          </p:nvPr>
        </p:nvSpPr>
        <p:spPr>
          <a:xfrm>
            <a:off x="8507399" y="0"/>
            <a:ext cx="3684602" cy="6858000"/>
          </a:xfrm>
          <a:custGeom>
            <a:avLst/>
            <a:gdLst>
              <a:gd name="connsiteX0" fmla="*/ 1025195 w 3684602"/>
              <a:gd name="connsiteY0" fmla="*/ 0 h 6858000"/>
              <a:gd name="connsiteX1" fmla="*/ 3684602 w 3684602"/>
              <a:gd name="connsiteY1" fmla="*/ 0 h 6858000"/>
              <a:gd name="connsiteX2" fmla="*/ 3684602 w 3684602"/>
              <a:gd name="connsiteY2" fmla="*/ 6858000 h 6858000"/>
              <a:gd name="connsiteX3" fmla="*/ 1025195 w 3684602"/>
              <a:gd name="connsiteY3" fmla="*/ 6858000 h 6858000"/>
              <a:gd name="connsiteX4" fmla="*/ 840755 w 3684602"/>
              <a:gd name="connsiteY4" fmla="*/ 6596416 h 6858000"/>
              <a:gd name="connsiteX5" fmla="*/ 3734 w 3684602"/>
              <a:gd name="connsiteY5" fmla="*/ 3659510 h 6858000"/>
              <a:gd name="connsiteX6" fmla="*/ 0 w 3684602"/>
              <a:gd name="connsiteY6" fmla="*/ 3429058 h 6858000"/>
              <a:gd name="connsiteX7" fmla="*/ 0 w 3684602"/>
              <a:gd name="connsiteY7" fmla="*/ 3428942 h 6858000"/>
              <a:gd name="connsiteX8" fmla="*/ 3734 w 3684602"/>
              <a:gd name="connsiteY8" fmla="*/ 3198491 h 6858000"/>
              <a:gd name="connsiteX9" fmla="*/ 840755 w 3684602"/>
              <a:gd name="connsiteY9" fmla="*/ 261584 h 68580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</a:cxnLst>
            <a:rect l="l" t="t" r="r" b="b"/>
            <a:pathLst>
              <a:path w="3684602" h="6858000">
                <a:moveTo>
                  <a:pt x="1025195" y="0"/>
                </a:moveTo>
                <a:lnTo>
                  <a:pt x="3684602" y="0"/>
                </a:lnTo>
                <a:lnTo>
                  <a:pt x="3684602" y="6858000"/>
                </a:lnTo>
                <a:lnTo>
                  <a:pt x="1025195" y="6858000"/>
                </a:lnTo>
                <a:lnTo>
                  <a:pt x="840755" y="6596416"/>
                </a:lnTo>
                <a:cubicBezTo>
                  <a:pt x="353760" y="5836467"/>
                  <a:pt x="40935" y="4804727"/>
                  <a:pt x="3734" y="3659510"/>
                </a:cubicBezTo>
                <a:lnTo>
                  <a:pt x="0" y="3429058"/>
                </a:lnTo>
                <a:lnTo>
                  <a:pt x="0" y="3428942"/>
                </a:lnTo>
                <a:lnTo>
                  <a:pt x="3734" y="3198491"/>
                </a:lnTo>
                <a:cubicBezTo>
                  <a:pt x="40935" y="2053274"/>
                  <a:pt x="353760" y="1021533"/>
                  <a:pt x="840755" y="261584"/>
                </a:cubicBezTo>
                <a:close/>
              </a:path>
            </a:pathLst>
          </a:custGeom>
        </p:spPr>
        <p:txBody>
          <a:bodyPr wrap="square">
            <a:noAutofit/>
          </a:bodyPr>
          <a:lstStyle/>
          <a:p>
            <a:endParaRPr lang="en-US"/>
          </a:p>
        </p:txBody>
      </p:sp>
      <p:sp>
        <p:nvSpPr>
          <p:cNvPr id="12" name="Slide Number Placeholder 11">
            <a:extLst>
              <a:ext uri="{FF2B5EF4-FFF2-40B4-BE49-F238E27FC236}">
                <a16:creationId xmlns:a16="http://schemas.microsoft.com/office/drawing/2014/main" id="{8F50D643-34C5-FE65-256C-F6B883175A2E}"/>
              </a:ext>
            </a:extLst>
          </p:cNvPr>
          <p:cNvSpPr>
            <a:spLocks noGrp="1"/>
          </p:cNvSpPr>
          <p:nvPr>
            <p:ph type="sldNum" sz="quarter" idx="11"/>
          </p:nvPr>
        </p:nvSpPr>
        <p:spPr>
          <a:xfrm>
            <a:off x="274320" y="6356350"/>
            <a:ext cx="2743200" cy="365125"/>
          </a:xfrm>
        </p:spPr>
        <p:txBody>
          <a:bodyPr/>
          <a:lstStyle>
            <a:lvl1pPr>
              <a:defRPr>
                <a:solidFill>
                  <a:srgbClr val="5F249F"/>
                </a:solidFill>
              </a:defRPr>
            </a:lvl1pPr>
          </a:lstStyle>
          <a:p>
            <a:fld id="{CFB8C4AC-FAA1-884B-8696-F5EA54219DC7}" type="slidenum">
              <a:rPr lang="en-US" smtClean="0"/>
              <a:pPr/>
              <a:t>‹#›</a:t>
            </a:fld>
            <a:endParaRPr lang="en-US" dirty="0"/>
          </a:p>
        </p:txBody>
      </p:sp>
      <p:pic>
        <p:nvPicPr>
          <p:cNvPr id="7" name="Picture 6" descr="Virginia Department of Rail and Public Transportation">
            <a:extLst>
              <a:ext uri="{FF2B5EF4-FFF2-40B4-BE49-F238E27FC236}">
                <a16:creationId xmlns:a16="http://schemas.microsoft.com/office/drawing/2014/main" id="{8317F213-ABD7-B904-0D4F-CF2F7A2F31CD}"/>
              </a:ext>
            </a:extLst>
          </p:cNvPr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6226845" y="6419641"/>
            <a:ext cx="2557175" cy="23854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123873920"/>
      </p:ext>
    </p:extLst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+ Content - Left Phot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Freeform 7">
            <a:extLst>
              <a:ext uri="{FF2B5EF4-FFF2-40B4-BE49-F238E27FC236}">
                <a16:creationId xmlns:a16="http://schemas.microsoft.com/office/drawing/2014/main" id="{76B1615E-C8A3-5B8C-7E04-AF2A47D50BA2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/>
          <p:nvPr userDrawn="1"/>
        </p:nvSpPr>
        <p:spPr>
          <a:xfrm>
            <a:off x="-89790" y="-17146"/>
            <a:ext cx="4933784" cy="6892290"/>
          </a:xfrm>
          <a:custGeom>
            <a:avLst/>
            <a:gdLst>
              <a:gd name="connsiteX0" fmla="*/ 0 w 4933784"/>
              <a:gd name="connsiteY0" fmla="*/ 0 h 6892290"/>
              <a:gd name="connsiteX1" fmla="*/ 3843778 w 4933784"/>
              <a:gd name="connsiteY1" fmla="*/ 0 h 6892290"/>
              <a:gd name="connsiteX2" fmla="*/ 4050295 w 4933784"/>
              <a:gd name="connsiteY2" fmla="*/ 278730 h 6892290"/>
              <a:gd name="connsiteX3" fmla="*/ 4933784 w 4933784"/>
              <a:gd name="connsiteY3" fmla="*/ 3446146 h 6892290"/>
              <a:gd name="connsiteX4" fmla="*/ 4050295 w 4933784"/>
              <a:gd name="connsiteY4" fmla="*/ 6613562 h 6892290"/>
              <a:gd name="connsiteX5" fmla="*/ 3843779 w 4933784"/>
              <a:gd name="connsiteY5" fmla="*/ 6892290 h 6892290"/>
              <a:gd name="connsiteX6" fmla="*/ 0 w 4933784"/>
              <a:gd name="connsiteY6" fmla="*/ 6892290 h 689229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</a:cxnLst>
            <a:rect l="l" t="t" r="r" b="b"/>
            <a:pathLst>
              <a:path w="4933784" h="6892290">
                <a:moveTo>
                  <a:pt x="0" y="0"/>
                </a:moveTo>
                <a:lnTo>
                  <a:pt x="3843778" y="0"/>
                </a:lnTo>
                <a:lnTo>
                  <a:pt x="4050295" y="278730"/>
                </a:lnTo>
                <a:cubicBezTo>
                  <a:pt x="4596160" y="1089342"/>
                  <a:pt x="4933784" y="2209193"/>
                  <a:pt x="4933784" y="3446146"/>
                </a:cubicBezTo>
                <a:cubicBezTo>
                  <a:pt x="4933784" y="4683099"/>
                  <a:pt x="4596160" y="5802950"/>
                  <a:pt x="4050295" y="6613562"/>
                </a:cubicBezTo>
                <a:lnTo>
                  <a:pt x="3843779" y="6892290"/>
                </a:lnTo>
                <a:lnTo>
                  <a:pt x="0" y="6892290"/>
                </a:lnTo>
                <a:close/>
              </a:path>
            </a:pathLst>
          </a:custGeom>
          <a:solidFill>
            <a:schemeClr val="tx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/>
          </a:p>
        </p:txBody>
      </p:sp>
      <p:sp>
        <p:nvSpPr>
          <p:cNvPr id="16" name="Picture Placeholder 15">
            <a:extLst>
              <a:ext uri="{FF2B5EF4-FFF2-40B4-BE49-F238E27FC236}">
                <a16:creationId xmlns:a16="http://schemas.microsoft.com/office/drawing/2014/main" id="{885CDEDB-929C-526D-ABC6-AF51E57AD553}"/>
              </a:ext>
            </a:extLst>
          </p:cNvPr>
          <p:cNvSpPr>
            <a:spLocks noGrp="1"/>
          </p:cNvSpPr>
          <p:nvPr>
            <p:ph type="pic" sz="quarter" idx="12"/>
          </p:nvPr>
        </p:nvSpPr>
        <p:spPr>
          <a:xfrm>
            <a:off x="0" y="0"/>
            <a:ext cx="4658081" cy="6857999"/>
          </a:xfrm>
          <a:custGeom>
            <a:avLst/>
            <a:gdLst>
              <a:gd name="connsiteX0" fmla="*/ 0 w 4658081"/>
              <a:gd name="connsiteY0" fmla="*/ 0 h 6857999"/>
              <a:gd name="connsiteX1" fmla="*/ 3583038 w 4658081"/>
              <a:gd name="connsiteY1" fmla="*/ 0 h 6857999"/>
              <a:gd name="connsiteX2" fmla="*/ 3774592 w 4658081"/>
              <a:gd name="connsiteY2" fmla="*/ 258534 h 6857999"/>
              <a:gd name="connsiteX3" fmla="*/ 4658081 w 4658081"/>
              <a:gd name="connsiteY3" fmla="*/ 3425950 h 6857999"/>
              <a:gd name="connsiteX4" fmla="*/ 3774592 w 4658081"/>
              <a:gd name="connsiteY4" fmla="*/ 6593366 h 6857999"/>
              <a:gd name="connsiteX5" fmla="*/ 3578519 w 4658081"/>
              <a:gd name="connsiteY5" fmla="*/ 6857999 h 6857999"/>
              <a:gd name="connsiteX6" fmla="*/ 0 w 4658081"/>
              <a:gd name="connsiteY6" fmla="*/ 6857999 h 6857999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</a:cxnLst>
            <a:rect l="l" t="t" r="r" b="b"/>
            <a:pathLst>
              <a:path w="4658081" h="6857999">
                <a:moveTo>
                  <a:pt x="0" y="0"/>
                </a:moveTo>
                <a:lnTo>
                  <a:pt x="3583038" y="0"/>
                </a:lnTo>
                <a:lnTo>
                  <a:pt x="3774592" y="258534"/>
                </a:lnTo>
                <a:cubicBezTo>
                  <a:pt x="4320457" y="1069146"/>
                  <a:pt x="4658081" y="2188997"/>
                  <a:pt x="4658081" y="3425950"/>
                </a:cubicBezTo>
                <a:cubicBezTo>
                  <a:pt x="4658081" y="4662903"/>
                  <a:pt x="4320457" y="5782754"/>
                  <a:pt x="3774592" y="6593366"/>
                </a:cubicBezTo>
                <a:lnTo>
                  <a:pt x="3578519" y="6857999"/>
                </a:lnTo>
                <a:lnTo>
                  <a:pt x="0" y="6857999"/>
                </a:lnTo>
                <a:close/>
              </a:path>
            </a:pathLst>
          </a:custGeom>
        </p:spPr>
        <p:txBody>
          <a:bodyPr wrap="square">
            <a:noAutofit/>
          </a:bodyPr>
          <a:lstStyle/>
          <a:p>
            <a:endParaRPr lang="en-US"/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538E222E-7B2A-AAA0-A05B-2D3A2F5D312E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5314009" y="420266"/>
            <a:ext cx="6509424" cy="1325563"/>
          </a:xfrm>
        </p:spPr>
        <p:txBody>
          <a:bodyPr>
            <a:noAutofit/>
          </a:bodyPr>
          <a:lstStyle>
            <a:lvl1pPr>
              <a:defRPr sz="4800" b="0">
                <a:solidFill>
                  <a:schemeClr val="tx2"/>
                </a:solidFill>
                <a:latin typeface="Georgia" panose="02040502050405020303" pitchFamily="18" charset="0"/>
              </a:defRPr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A96AA0F8-4784-C4F9-E2BE-F5E714988933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314009" y="2238559"/>
            <a:ext cx="6601978" cy="4117791"/>
          </a:xfrm>
        </p:spPr>
        <p:txBody>
          <a:bodyPr>
            <a:normAutofit/>
          </a:bodyPr>
          <a:lstStyle>
            <a:lvl1pPr marL="0" indent="0">
              <a:buClr>
                <a:schemeClr val="accent1"/>
              </a:buClr>
              <a:buNone/>
              <a:defRPr sz="2400">
                <a:solidFill>
                  <a:schemeClr val="tx1"/>
                </a:solidFill>
              </a:defRPr>
            </a:lvl1pPr>
            <a:lvl2pPr marL="457200" indent="0">
              <a:buClr>
                <a:schemeClr val="accent1"/>
              </a:buClr>
              <a:buNone/>
              <a:defRPr sz="2000">
                <a:solidFill>
                  <a:schemeClr val="tx1"/>
                </a:solidFill>
              </a:defRPr>
            </a:lvl2pPr>
            <a:lvl3pPr marL="914400" indent="0">
              <a:buClr>
                <a:schemeClr val="accent1"/>
              </a:buClr>
              <a:buNone/>
              <a:defRPr sz="1800">
                <a:solidFill>
                  <a:schemeClr val="tx1"/>
                </a:solidFill>
              </a:defRPr>
            </a:lvl3pPr>
            <a:lvl4pPr marL="1371600" indent="0">
              <a:buClr>
                <a:schemeClr val="accent1"/>
              </a:buClr>
              <a:buNone/>
              <a:defRPr sz="1600">
                <a:solidFill>
                  <a:schemeClr val="tx1"/>
                </a:solidFill>
              </a:defRPr>
            </a:lvl4pPr>
            <a:lvl5pPr marL="1828800" indent="0">
              <a:buClr>
                <a:schemeClr val="accent1"/>
              </a:buClr>
              <a:buNone/>
              <a:defRPr sz="1600">
                <a:solidFill>
                  <a:schemeClr val="tx1"/>
                </a:solidFill>
              </a:defRPr>
            </a:lvl5pPr>
          </a:lstStyle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12" name="Slide Number Placeholder 11">
            <a:extLst>
              <a:ext uri="{FF2B5EF4-FFF2-40B4-BE49-F238E27FC236}">
                <a16:creationId xmlns:a16="http://schemas.microsoft.com/office/drawing/2014/main" id="{8F50D643-34C5-FE65-256C-F6B883175A2E}"/>
              </a:ext>
            </a:extLst>
          </p:cNvPr>
          <p:cNvSpPr>
            <a:spLocks noGrp="1"/>
          </p:cNvSpPr>
          <p:nvPr>
            <p:ph type="sldNum" sz="quarter" idx="11"/>
          </p:nvPr>
        </p:nvSpPr>
        <p:spPr>
          <a:xfrm>
            <a:off x="274320" y="6356350"/>
            <a:ext cx="2743200" cy="365125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CFB8C4AC-FAA1-884B-8696-F5EA54219DC7}" type="slidenum">
              <a:rPr lang="en-US" smtClean="0"/>
              <a:pPr/>
              <a:t>‹#›</a:t>
            </a:fld>
            <a:endParaRPr lang="en-US" dirty="0"/>
          </a:p>
        </p:txBody>
      </p:sp>
      <p:pic>
        <p:nvPicPr>
          <p:cNvPr id="9" name="Picture 8" descr="Virginia Department of Rail and Public Transportation">
            <a:extLst>
              <a:ext uri="{FF2B5EF4-FFF2-40B4-BE49-F238E27FC236}">
                <a16:creationId xmlns:a16="http://schemas.microsoft.com/office/drawing/2014/main" id="{E5B3DF4B-4362-459B-308A-93F761D0C72F}"/>
              </a:ext>
            </a:extLst>
          </p:cNvPr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6849346" y="6486433"/>
            <a:ext cx="5066641" cy="10495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53662915"/>
      </p:ext>
    </p:extLst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+ Content - Left Photo - Gree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Freeform 7">
            <a:extLst>
              <a:ext uri="{FF2B5EF4-FFF2-40B4-BE49-F238E27FC236}">
                <a16:creationId xmlns:a16="http://schemas.microsoft.com/office/drawing/2014/main" id="{2D083E10-8D0A-4547-7DE1-E06987AB801E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/>
          <p:nvPr userDrawn="1"/>
        </p:nvSpPr>
        <p:spPr>
          <a:xfrm>
            <a:off x="-95216" y="-17146"/>
            <a:ext cx="4933784" cy="6892290"/>
          </a:xfrm>
          <a:custGeom>
            <a:avLst/>
            <a:gdLst>
              <a:gd name="connsiteX0" fmla="*/ 0 w 4933784"/>
              <a:gd name="connsiteY0" fmla="*/ 0 h 6892290"/>
              <a:gd name="connsiteX1" fmla="*/ 3843778 w 4933784"/>
              <a:gd name="connsiteY1" fmla="*/ 0 h 6892290"/>
              <a:gd name="connsiteX2" fmla="*/ 4050295 w 4933784"/>
              <a:gd name="connsiteY2" fmla="*/ 278730 h 6892290"/>
              <a:gd name="connsiteX3" fmla="*/ 4933784 w 4933784"/>
              <a:gd name="connsiteY3" fmla="*/ 3446146 h 6892290"/>
              <a:gd name="connsiteX4" fmla="*/ 4050295 w 4933784"/>
              <a:gd name="connsiteY4" fmla="*/ 6613562 h 6892290"/>
              <a:gd name="connsiteX5" fmla="*/ 3843779 w 4933784"/>
              <a:gd name="connsiteY5" fmla="*/ 6892290 h 6892290"/>
              <a:gd name="connsiteX6" fmla="*/ 0 w 4933784"/>
              <a:gd name="connsiteY6" fmla="*/ 6892290 h 689229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</a:cxnLst>
            <a:rect l="l" t="t" r="r" b="b"/>
            <a:pathLst>
              <a:path w="4933784" h="6892290">
                <a:moveTo>
                  <a:pt x="0" y="0"/>
                </a:moveTo>
                <a:lnTo>
                  <a:pt x="3843778" y="0"/>
                </a:lnTo>
                <a:lnTo>
                  <a:pt x="4050295" y="278730"/>
                </a:lnTo>
                <a:cubicBezTo>
                  <a:pt x="4596160" y="1089342"/>
                  <a:pt x="4933784" y="2209193"/>
                  <a:pt x="4933784" y="3446146"/>
                </a:cubicBezTo>
                <a:cubicBezTo>
                  <a:pt x="4933784" y="4683099"/>
                  <a:pt x="4596160" y="5802950"/>
                  <a:pt x="4050295" y="6613562"/>
                </a:cubicBezTo>
                <a:lnTo>
                  <a:pt x="3843779" y="6892290"/>
                </a:lnTo>
                <a:lnTo>
                  <a:pt x="0" y="6892290"/>
                </a:lnTo>
                <a:close/>
              </a:path>
            </a:pathLst>
          </a:custGeom>
          <a:solidFill>
            <a:schemeClr val="accent5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/>
          </a:p>
        </p:txBody>
      </p:sp>
      <p:sp>
        <p:nvSpPr>
          <p:cNvPr id="16" name="Picture Placeholder 15">
            <a:extLst>
              <a:ext uri="{FF2B5EF4-FFF2-40B4-BE49-F238E27FC236}">
                <a16:creationId xmlns:a16="http://schemas.microsoft.com/office/drawing/2014/main" id="{885CDEDB-929C-526D-ABC6-AF51E57AD553}"/>
              </a:ext>
            </a:extLst>
          </p:cNvPr>
          <p:cNvSpPr>
            <a:spLocks noGrp="1"/>
          </p:cNvSpPr>
          <p:nvPr>
            <p:ph type="pic" sz="quarter" idx="12"/>
          </p:nvPr>
        </p:nvSpPr>
        <p:spPr>
          <a:xfrm>
            <a:off x="0" y="0"/>
            <a:ext cx="4658081" cy="6857999"/>
          </a:xfrm>
          <a:custGeom>
            <a:avLst/>
            <a:gdLst>
              <a:gd name="connsiteX0" fmla="*/ 0 w 4658081"/>
              <a:gd name="connsiteY0" fmla="*/ 0 h 6857999"/>
              <a:gd name="connsiteX1" fmla="*/ 3583038 w 4658081"/>
              <a:gd name="connsiteY1" fmla="*/ 0 h 6857999"/>
              <a:gd name="connsiteX2" fmla="*/ 3774592 w 4658081"/>
              <a:gd name="connsiteY2" fmla="*/ 258534 h 6857999"/>
              <a:gd name="connsiteX3" fmla="*/ 4658081 w 4658081"/>
              <a:gd name="connsiteY3" fmla="*/ 3425950 h 6857999"/>
              <a:gd name="connsiteX4" fmla="*/ 3774592 w 4658081"/>
              <a:gd name="connsiteY4" fmla="*/ 6593366 h 6857999"/>
              <a:gd name="connsiteX5" fmla="*/ 3578519 w 4658081"/>
              <a:gd name="connsiteY5" fmla="*/ 6857999 h 6857999"/>
              <a:gd name="connsiteX6" fmla="*/ 0 w 4658081"/>
              <a:gd name="connsiteY6" fmla="*/ 6857999 h 6857999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</a:cxnLst>
            <a:rect l="l" t="t" r="r" b="b"/>
            <a:pathLst>
              <a:path w="4658081" h="6857999">
                <a:moveTo>
                  <a:pt x="0" y="0"/>
                </a:moveTo>
                <a:lnTo>
                  <a:pt x="3583038" y="0"/>
                </a:lnTo>
                <a:lnTo>
                  <a:pt x="3774592" y="258534"/>
                </a:lnTo>
                <a:cubicBezTo>
                  <a:pt x="4320457" y="1069146"/>
                  <a:pt x="4658081" y="2188997"/>
                  <a:pt x="4658081" y="3425950"/>
                </a:cubicBezTo>
                <a:cubicBezTo>
                  <a:pt x="4658081" y="4662903"/>
                  <a:pt x="4320457" y="5782754"/>
                  <a:pt x="3774592" y="6593366"/>
                </a:cubicBezTo>
                <a:lnTo>
                  <a:pt x="3578519" y="6857999"/>
                </a:lnTo>
                <a:lnTo>
                  <a:pt x="0" y="6857999"/>
                </a:lnTo>
                <a:close/>
              </a:path>
            </a:pathLst>
          </a:custGeom>
        </p:spPr>
        <p:txBody>
          <a:bodyPr wrap="square">
            <a:noAutofit/>
          </a:bodyPr>
          <a:lstStyle/>
          <a:p>
            <a:endParaRPr lang="en-US"/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538E222E-7B2A-AAA0-A05B-2D3A2F5D312E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5314009" y="420266"/>
            <a:ext cx="6509424" cy="1325563"/>
          </a:xfrm>
        </p:spPr>
        <p:txBody>
          <a:bodyPr>
            <a:noAutofit/>
          </a:bodyPr>
          <a:lstStyle>
            <a:lvl1pPr>
              <a:defRPr sz="4800" b="0">
                <a:solidFill>
                  <a:srgbClr val="008675"/>
                </a:solidFill>
                <a:latin typeface="Georgia" panose="02040502050405020303" pitchFamily="18" charset="0"/>
              </a:defRPr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A96AA0F8-4784-C4F9-E2BE-F5E714988933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314009" y="2238559"/>
            <a:ext cx="6601978" cy="4117791"/>
          </a:xfrm>
        </p:spPr>
        <p:txBody>
          <a:bodyPr>
            <a:normAutofit/>
          </a:bodyPr>
          <a:lstStyle>
            <a:lvl1pPr marL="0" indent="0">
              <a:buClr>
                <a:schemeClr val="accent1"/>
              </a:buClr>
              <a:buNone/>
              <a:defRPr sz="2400">
                <a:solidFill>
                  <a:schemeClr val="tx1"/>
                </a:solidFill>
              </a:defRPr>
            </a:lvl1pPr>
            <a:lvl2pPr marL="457200" indent="0">
              <a:buClr>
                <a:schemeClr val="accent1"/>
              </a:buClr>
              <a:buNone/>
              <a:defRPr sz="2000">
                <a:solidFill>
                  <a:schemeClr val="tx1"/>
                </a:solidFill>
              </a:defRPr>
            </a:lvl2pPr>
            <a:lvl3pPr marL="914400" indent="0">
              <a:buClr>
                <a:schemeClr val="accent1"/>
              </a:buClr>
              <a:buNone/>
              <a:defRPr sz="1800">
                <a:solidFill>
                  <a:schemeClr val="tx1"/>
                </a:solidFill>
              </a:defRPr>
            </a:lvl3pPr>
            <a:lvl4pPr marL="1371600" indent="0">
              <a:buClr>
                <a:schemeClr val="accent1"/>
              </a:buClr>
              <a:buNone/>
              <a:defRPr sz="1600">
                <a:solidFill>
                  <a:schemeClr val="tx1"/>
                </a:solidFill>
              </a:defRPr>
            </a:lvl4pPr>
            <a:lvl5pPr marL="1828800" indent="0">
              <a:buClr>
                <a:schemeClr val="accent1"/>
              </a:buClr>
              <a:buNone/>
              <a:defRPr sz="1600">
                <a:solidFill>
                  <a:schemeClr val="tx1"/>
                </a:solidFill>
              </a:defRPr>
            </a:lvl5pPr>
          </a:lstStyle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12" name="Slide Number Placeholder 11">
            <a:extLst>
              <a:ext uri="{FF2B5EF4-FFF2-40B4-BE49-F238E27FC236}">
                <a16:creationId xmlns:a16="http://schemas.microsoft.com/office/drawing/2014/main" id="{8F50D643-34C5-FE65-256C-F6B883175A2E}"/>
              </a:ext>
            </a:extLst>
          </p:cNvPr>
          <p:cNvSpPr>
            <a:spLocks noGrp="1"/>
          </p:cNvSpPr>
          <p:nvPr>
            <p:ph type="sldNum" sz="quarter" idx="11"/>
          </p:nvPr>
        </p:nvSpPr>
        <p:spPr>
          <a:xfrm>
            <a:off x="274320" y="6356350"/>
            <a:ext cx="2743200" cy="365125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CFB8C4AC-FAA1-884B-8696-F5EA54219DC7}" type="slidenum">
              <a:rPr lang="en-US" smtClean="0"/>
              <a:pPr/>
              <a:t>‹#›</a:t>
            </a:fld>
            <a:endParaRPr lang="en-US" dirty="0"/>
          </a:p>
        </p:txBody>
      </p:sp>
      <p:pic>
        <p:nvPicPr>
          <p:cNvPr id="9" name="Picture 8" descr="Virginia Department of Rail and Public Transportation">
            <a:extLst>
              <a:ext uri="{FF2B5EF4-FFF2-40B4-BE49-F238E27FC236}">
                <a16:creationId xmlns:a16="http://schemas.microsoft.com/office/drawing/2014/main" id="{E5B3DF4B-4362-459B-308A-93F761D0C72F}"/>
              </a:ext>
            </a:extLst>
          </p:cNvPr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6849346" y="6486433"/>
            <a:ext cx="5066641" cy="10495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223233102"/>
      </p:ext>
    </p:extLst>
  </p:cSld>
  <p:clrMapOvr>
    <a:masterClrMapping/>
  </p:clrMapOvr>
</p:sldLayout>
</file>

<file path=ppt/slideLayouts/slideLayout18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+ Content - Left Photo - Purpl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Freeform 7">
            <a:extLst>
              <a:ext uri="{FF2B5EF4-FFF2-40B4-BE49-F238E27FC236}">
                <a16:creationId xmlns:a16="http://schemas.microsoft.com/office/drawing/2014/main" id="{2F69F38C-4C79-96F6-FEF7-8744FDE8D3A3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/>
          <p:nvPr userDrawn="1"/>
        </p:nvSpPr>
        <p:spPr>
          <a:xfrm>
            <a:off x="-95216" y="-17146"/>
            <a:ext cx="4933784" cy="6892290"/>
          </a:xfrm>
          <a:custGeom>
            <a:avLst/>
            <a:gdLst>
              <a:gd name="connsiteX0" fmla="*/ 0 w 4933784"/>
              <a:gd name="connsiteY0" fmla="*/ 0 h 6892290"/>
              <a:gd name="connsiteX1" fmla="*/ 3843778 w 4933784"/>
              <a:gd name="connsiteY1" fmla="*/ 0 h 6892290"/>
              <a:gd name="connsiteX2" fmla="*/ 4050295 w 4933784"/>
              <a:gd name="connsiteY2" fmla="*/ 278730 h 6892290"/>
              <a:gd name="connsiteX3" fmla="*/ 4933784 w 4933784"/>
              <a:gd name="connsiteY3" fmla="*/ 3446146 h 6892290"/>
              <a:gd name="connsiteX4" fmla="*/ 4050295 w 4933784"/>
              <a:gd name="connsiteY4" fmla="*/ 6613562 h 6892290"/>
              <a:gd name="connsiteX5" fmla="*/ 3843779 w 4933784"/>
              <a:gd name="connsiteY5" fmla="*/ 6892290 h 6892290"/>
              <a:gd name="connsiteX6" fmla="*/ 0 w 4933784"/>
              <a:gd name="connsiteY6" fmla="*/ 6892290 h 689229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</a:cxnLst>
            <a:rect l="l" t="t" r="r" b="b"/>
            <a:pathLst>
              <a:path w="4933784" h="6892290">
                <a:moveTo>
                  <a:pt x="0" y="0"/>
                </a:moveTo>
                <a:lnTo>
                  <a:pt x="3843778" y="0"/>
                </a:lnTo>
                <a:lnTo>
                  <a:pt x="4050295" y="278730"/>
                </a:lnTo>
                <a:cubicBezTo>
                  <a:pt x="4596160" y="1089342"/>
                  <a:pt x="4933784" y="2209193"/>
                  <a:pt x="4933784" y="3446146"/>
                </a:cubicBezTo>
                <a:cubicBezTo>
                  <a:pt x="4933784" y="4683099"/>
                  <a:pt x="4596160" y="5802950"/>
                  <a:pt x="4050295" y="6613562"/>
                </a:cubicBezTo>
                <a:lnTo>
                  <a:pt x="3843779" y="6892290"/>
                </a:lnTo>
                <a:lnTo>
                  <a:pt x="0" y="6892290"/>
                </a:lnTo>
                <a:close/>
              </a:path>
            </a:pathLst>
          </a:custGeom>
          <a:solidFill>
            <a:schemeClr val="accent3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/>
          </a:p>
        </p:txBody>
      </p:sp>
      <p:sp>
        <p:nvSpPr>
          <p:cNvPr id="16" name="Picture Placeholder 15">
            <a:extLst>
              <a:ext uri="{FF2B5EF4-FFF2-40B4-BE49-F238E27FC236}">
                <a16:creationId xmlns:a16="http://schemas.microsoft.com/office/drawing/2014/main" id="{885CDEDB-929C-526D-ABC6-AF51E57AD553}"/>
              </a:ext>
            </a:extLst>
          </p:cNvPr>
          <p:cNvSpPr>
            <a:spLocks noGrp="1"/>
          </p:cNvSpPr>
          <p:nvPr>
            <p:ph type="pic" sz="quarter" idx="12"/>
          </p:nvPr>
        </p:nvSpPr>
        <p:spPr>
          <a:xfrm>
            <a:off x="0" y="0"/>
            <a:ext cx="4658081" cy="6857999"/>
          </a:xfrm>
          <a:custGeom>
            <a:avLst/>
            <a:gdLst>
              <a:gd name="connsiteX0" fmla="*/ 0 w 4658081"/>
              <a:gd name="connsiteY0" fmla="*/ 0 h 6857999"/>
              <a:gd name="connsiteX1" fmla="*/ 3583038 w 4658081"/>
              <a:gd name="connsiteY1" fmla="*/ 0 h 6857999"/>
              <a:gd name="connsiteX2" fmla="*/ 3774592 w 4658081"/>
              <a:gd name="connsiteY2" fmla="*/ 258534 h 6857999"/>
              <a:gd name="connsiteX3" fmla="*/ 4658081 w 4658081"/>
              <a:gd name="connsiteY3" fmla="*/ 3425950 h 6857999"/>
              <a:gd name="connsiteX4" fmla="*/ 3774592 w 4658081"/>
              <a:gd name="connsiteY4" fmla="*/ 6593366 h 6857999"/>
              <a:gd name="connsiteX5" fmla="*/ 3578519 w 4658081"/>
              <a:gd name="connsiteY5" fmla="*/ 6857999 h 6857999"/>
              <a:gd name="connsiteX6" fmla="*/ 0 w 4658081"/>
              <a:gd name="connsiteY6" fmla="*/ 6857999 h 6857999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</a:cxnLst>
            <a:rect l="l" t="t" r="r" b="b"/>
            <a:pathLst>
              <a:path w="4658081" h="6857999">
                <a:moveTo>
                  <a:pt x="0" y="0"/>
                </a:moveTo>
                <a:lnTo>
                  <a:pt x="3583038" y="0"/>
                </a:lnTo>
                <a:lnTo>
                  <a:pt x="3774592" y="258534"/>
                </a:lnTo>
                <a:cubicBezTo>
                  <a:pt x="4320457" y="1069146"/>
                  <a:pt x="4658081" y="2188997"/>
                  <a:pt x="4658081" y="3425950"/>
                </a:cubicBezTo>
                <a:cubicBezTo>
                  <a:pt x="4658081" y="4662903"/>
                  <a:pt x="4320457" y="5782754"/>
                  <a:pt x="3774592" y="6593366"/>
                </a:cubicBezTo>
                <a:lnTo>
                  <a:pt x="3578519" y="6857999"/>
                </a:lnTo>
                <a:lnTo>
                  <a:pt x="0" y="6857999"/>
                </a:lnTo>
                <a:close/>
              </a:path>
            </a:pathLst>
          </a:custGeom>
        </p:spPr>
        <p:txBody>
          <a:bodyPr wrap="square">
            <a:noAutofit/>
          </a:bodyPr>
          <a:lstStyle/>
          <a:p>
            <a:endParaRPr lang="en-US"/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538E222E-7B2A-AAA0-A05B-2D3A2F5D312E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5314009" y="420266"/>
            <a:ext cx="6509424" cy="1325563"/>
          </a:xfrm>
        </p:spPr>
        <p:txBody>
          <a:bodyPr>
            <a:noAutofit/>
          </a:bodyPr>
          <a:lstStyle>
            <a:lvl1pPr>
              <a:defRPr sz="4800" b="0">
                <a:solidFill>
                  <a:srgbClr val="5F249F"/>
                </a:solidFill>
                <a:latin typeface="Georgia" panose="02040502050405020303" pitchFamily="18" charset="0"/>
              </a:defRPr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A96AA0F8-4784-C4F9-E2BE-F5E714988933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314009" y="2238559"/>
            <a:ext cx="6601978" cy="4117791"/>
          </a:xfrm>
        </p:spPr>
        <p:txBody>
          <a:bodyPr>
            <a:normAutofit/>
          </a:bodyPr>
          <a:lstStyle>
            <a:lvl1pPr marL="0" indent="0">
              <a:buClr>
                <a:schemeClr val="accent1"/>
              </a:buClr>
              <a:buNone/>
              <a:defRPr sz="2400">
                <a:solidFill>
                  <a:schemeClr val="tx1"/>
                </a:solidFill>
              </a:defRPr>
            </a:lvl1pPr>
            <a:lvl2pPr marL="457200" indent="0">
              <a:buClr>
                <a:schemeClr val="accent1"/>
              </a:buClr>
              <a:buNone/>
              <a:defRPr sz="2000">
                <a:solidFill>
                  <a:schemeClr val="tx1"/>
                </a:solidFill>
              </a:defRPr>
            </a:lvl2pPr>
            <a:lvl3pPr marL="914400" indent="0">
              <a:buClr>
                <a:schemeClr val="accent1"/>
              </a:buClr>
              <a:buNone/>
              <a:defRPr sz="1800">
                <a:solidFill>
                  <a:schemeClr val="tx1"/>
                </a:solidFill>
              </a:defRPr>
            </a:lvl3pPr>
            <a:lvl4pPr marL="1371600" indent="0">
              <a:buClr>
                <a:schemeClr val="accent1"/>
              </a:buClr>
              <a:buNone/>
              <a:defRPr sz="1600">
                <a:solidFill>
                  <a:schemeClr val="tx1"/>
                </a:solidFill>
              </a:defRPr>
            </a:lvl4pPr>
            <a:lvl5pPr marL="1828800" indent="0">
              <a:buClr>
                <a:schemeClr val="accent1"/>
              </a:buClr>
              <a:buNone/>
              <a:defRPr sz="1600">
                <a:solidFill>
                  <a:schemeClr val="tx1"/>
                </a:solidFill>
              </a:defRPr>
            </a:lvl5pPr>
          </a:lstStyle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12" name="Slide Number Placeholder 11">
            <a:extLst>
              <a:ext uri="{FF2B5EF4-FFF2-40B4-BE49-F238E27FC236}">
                <a16:creationId xmlns:a16="http://schemas.microsoft.com/office/drawing/2014/main" id="{8F50D643-34C5-FE65-256C-F6B883175A2E}"/>
              </a:ext>
            </a:extLst>
          </p:cNvPr>
          <p:cNvSpPr>
            <a:spLocks noGrp="1"/>
          </p:cNvSpPr>
          <p:nvPr>
            <p:ph type="sldNum" sz="quarter" idx="11"/>
          </p:nvPr>
        </p:nvSpPr>
        <p:spPr>
          <a:xfrm>
            <a:off x="274320" y="6356350"/>
            <a:ext cx="2743200" cy="365125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CFB8C4AC-FAA1-884B-8696-F5EA54219DC7}" type="slidenum">
              <a:rPr lang="en-US" smtClean="0"/>
              <a:pPr/>
              <a:t>‹#›</a:t>
            </a:fld>
            <a:endParaRPr lang="en-US" dirty="0"/>
          </a:p>
        </p:txBody>
      </p:sp>
      <p:pic>
        <p:nvPicPr>
          <p:cNvPr id="9" name="Picture 8" descr="Virginia Department of Rail and Public Transportation">
            <a:extLst>
              <a:ext uri="{FF2B5EF4-FFF2-40B4-BE49-F238E27FC236}">
                <a16:creationId xmlns:a16="http://schemas.microsoft.com/office/drawing/2014/main" id="{E5B3DF4B-4362-459B-308A-93F761D0C72F}"/>
              </a:ext>
            </a:extLst>
          </p:cNvPr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6849346" y="6486433"/>
            <a:ext cx="5066641" cy="10495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927684248"/>
      </p:ext>
    </p:extLst>
  </p:cSld>
  <p:clrMapOvr>
    <a:masterClrMapping/>
  </p:clrMapOvr>
</p:sldLayout>
</file>

<file path=ppt/slideLayouts/slideLayout19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+ Content - Teal Blue BG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Picture 5">
            <a:extLst>
              <a:ext uri="{FF2B5EF4-FFF2-40B4-BE49-F238E27FC236}">
                <a16:creationId xmlns:a16="http://schemas.microsoft.com/office/drawing/2014/main" id="{332A565F-1FCD-9534-F335-36CE8C4493B0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>
            <a:off x="-30480" y="-17145"/>
            <a:ext cx="12252960" cy="6892290"/>
          </a:xfrm>
          <a:prstGeom prst="rect">
            <a:avLst/>
          </a:prstGeom>
        </p:spPr>
      </p:pic>
      <p:sp>
        <p:nvSpPr>
          <p:cNvPr id="18" name="Freeform 17">
            <a:extLst>
              <a:ext uri="{FF2B5EF4-FFF2-40B4-BE49-F238E27FC236}">
                <a16:creationId xmlns:a16="http://schemas.microsoft.com/office/drawing/2014/main" id="{4B78B0B8-B702-D752-A983-0B2A60D88CE2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/>
          <p:nvPr userDrawn="1"/>
        </p:nvSpPr>
        <p:spPr>
          <a:xfrm>
            <a:off x="-95216" y="-17146"/>
            <a:ext cx="4933784" cy="6892290"/>
          </a:xfrm>
          <a:custGeom>
            <a:avLst/>
            <a:gdLst>
              <a:gd name="connsiteX0" fmla="*/ 0 w 4933784"/>
              <a:gd name="connsiteY0" fmla="*/ 0 h 6892290"/>
              <a:gd name="connsiteX1" fmla="*/ 3843778 w 4933784"/>
              <a:gd name="connsiteY1" fmla="*/ 0 h 6892290"/>
              <a:gd name="connsiteX2" fmla="*/ 4050295 w 4933784"/>
              <a:gd name="connsiteY2" fmla="*/ 278730 h 6892290"/>
              <a:gd name="connsiteX3" fmla="*/ 4933784 w 4933784"/>
              <a:gd name="connsiteY3" fmla="*/ 3446146 h 6892290"/>
              <a:gd name="connsiteX4" fmla="*/ 4050295 w 4933784"/>
              <a:gd name="connsiteY4" fmla="*/ 6613562 h 6892290"/>
              <a:gd name="connsiteX5" fmla="*/ 3843779 w 4933784"/>
              <a:gd name="connsiteY5" fmla="*/ 6892290 h 6892290"/>
              <a:gd name="connsiteX6" fmla="*/ 0 w 4933784"/>
              <a:gd name="connsiteY6" fmla="*/ 6892290 h 689229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</a:cxnLst>
            <a:rect l="l" t="t" r="r" b="b"/>
            <a:pathLst>
              <a:path w="4933784" h="6892290">
                <a:moveTo>
                  <a:pt x="0" y="0"/>
                </a:moveTo>
                <a:lnTo>
                  <a:pt x="3843778" y="0"/>
                </a:lnTo>
                <a:lnTo>
                  <a:pt x="4050295" y="278730"/>
                </a:lnTo>
                <a:cubicBezTo>
                  <a:pt x="4596160" y="1089342"/>
                  <a:pt x="4933784" y="2209193"/>
                  <a:pt x="4933784" y="3446146"/>
                </a:cubicBezTo>
                <a:cubicBezTo>
                  <a:pt x="4933784" y="4683099"/>
                  <a:pt x="4596160" y="5802950"/>
                  <a:pt x="4050295" y="6613562"/>
                </a:cubicBezTo>
                <a:lnTo>
                  <a:pt x="3843779" y="6892290"/>
                </a:lnTo>
                <a:lnTo>
                  <a:pt x="0" y="6892290"/>
                </a:lnTo>
                <a:close/>
              </a:path>
            </a:pathLst>
          </a:custGeom>
          <a:solidFill>
            <a:schemeClr val="tx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/>
          </a:p>
        </p:txBody>
      </p:sp>
      <p:sp>
        <p:nvSpPr>
          <p:cNvPr id="16" name="Picture Placeholder 15">
            <a:extLst>
              <a:ext uri="{FF2B5EF4-FFF2-40B4-BE49-F238E27FC236}">
                <a16:creationId xmlns:a16="http://schemas.microsoft.com/office/drawing/2014/main" id="{885CDEDB-929C-526D-ABC6-AF51E57AD553}"/>
              </a:ext>
            </a:extLst>
          </p:cNvPr>
          <p:cNvSpPr>
            <a:spLocks noGrp="1"/>
          </p:cNvSpPr>
          <p:nvPr>
            <p:ph type="pic" sz="quarter" idx="12"/>
          </p:nvPr>
        </p:nvSpPr>
        <p:spPr>
          <a:xfrm>
            <a:off x="0" y="0"/>
            <a:ext cx="4658081" cy="6857999"/>
          </a:xfrm>
          <a:custGeom>
            <a:avLst/>
            <a:gdLst>
              <a:gd name="connsiteX0" fmla="*/ 0 w 4658081"/>
              <a:gd name="connsiteY0" fmla="*/ 0 h 6857999"/>
              <a:gd name="connsiteX1" fmla="*/ 3583038 w 4658081"/>
              <a:gd name="connsiteY1" fmla="*/ 0 h 6857999"/>
              <a:gd name="connsiteX2" fmla="*/ 3774592 w 4658081"/>
              <a:gd name="connsiteY2" fmla="*/ 258534 h 6857999"/>
              <a:gd name="connsiteX3" fmla="*/ 4658081 w 4658081"/>
              <a:gd name="connsiteY3" fmla="*/ 3425950 h 6857999"/>
              <a:gd name="connsiteX4" fmla="*/ 3774592 w 4658081"/>
              <a:gd name="connsiteY4" fmla="*/ 6593366 h 6857999"/>
              <a:gd name="connsiteX5" fmla="*/ 3578519 w 4658081"/>
              <a:gd name="connsiteY5" fmla="*/ 6857999 h 6857999"/>
              <a:gd name="connsiteX6" fmla="*/ 0 w 4658081"/>
              <a:gd name="connsiteY6" fmla="*/ 6857999 h 6857999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</a:cxnLst>
            <a:rect l="l" t="t" r="r" b="b"/>
            <a:pathLst>
              <a:path w="4658081" h="6857999">
                <a:moveTo>
                  <a:pt x="0" y="0"/>
                </a:moveTo>
                <a:lnTo>
                  <a:pt x="3583038" y="0"/>
                </a:lnTo>
                <a:lnTo>
                  <a:pt x="3774592" y="258534"/>
                </a:lnTo>
                <a:cubicBezTo>
                  <a:pt x="4320457" y="1069146"/>
                  <a:pt x="4658081" y="2188997"/>
                  <a:pt x="4658081" y="3425950"/>
                </a:cubicBezTo>
                <a:cubicBezTo>
                  <a:pt x="4658081" y="4662903"/>
                  <a:pt x="4320457" y="5782754"/>
                  <a:pt x="3774592" y="6593366"/>
                </a:cubicBezTo>
                <a:lnTo>
                  <a:pt x="3578519" y="6857999"/>
                </a:lnTo>
                <a:lnTo>
                  <a:pt x="0" y="6857999"/>
                </a:lnTo>
                <a:close/>
              </a:path>
            </a:pathLst>
          </a:custGeom>
        </p:spPr>
        <p:txBody>
          <a:bodyPr wrap="square">
            <a:noAutofit/>
          </a:bodyPr>
          <a:lstStyle/>
          <a:p>
            <a:endParaRPr lang="en-US"/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538E222E-7B2A-AAA0-A05B-2D3A2F5D312E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5314009" y="1217268"/>
            <a:ext cx="6324358" cy="1325563"/>
          </a:xfrm>
        </p:spPr>
        <p:txBody>
          <a:bodyPr>
            <a:noAutofit/>
          </a:bodyPr>
          <a:lstStyle>
            <a:lvl1pPr>
              <a:defRPr sz="4800" b="0">
                <a:solidFill>
                  <a:schemeClr val="bg1"/>
                </a:solidFill>
                <a:latin typeface="Georgia" panose="02040502050405020303" pitchFamily="18" charset="0"/>
              </a:defRPr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A96AA0F8-4784-C4F9-E2BE-F5E714988933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321176" y="2730375"/>
            <a:ext cx="5407114" cy="2930400"/>
          </a:xfrm>
        </p:spPr>
        <p:txBody>
          <a:bodyPr>
            <a:normAutofit/>
          </a:bodyPr>
          <a:lstStyle>
            <a:lvl1pPr marL="0" indent="0">
              <a:buClr>
                <a:schemeClr val="accent1"/>
              </a:buClr>
              <a:buNone/>
              <a:defRPr sz="2400">
                <a:solidFill>
                  <a:schemeClr val="bg1"/>
                </a:solidFill>
              </a:defRPr>
            </a:lvl1pPr>
            <a:lvl2pPr marL="457200" indent="0">
              <a:buClr>
                <a:schemeClr val="accent1"/>
              </a:buClr>
              <a:buNone/>
              <a:defRPr sz="2000">
                <a:solidFill>
                  <a:schemeClr val="bg1"/>
                </a:solidFill>
              </a:defRPr>
            </a:lvl2pPr>
            <a:lvl3pPr marL="914400" indent="0">
              <a:buClr>
                <a:schemeClr val="accent1"/>
              </a:buClr>
              <a:buNone/>
              <a:defRPr sz="1800">
                <a:solidFill>
                  <a:schemeClr val="bg1"/>
                </a:solidFill>
              </a:defRPr>
            </a:lvl3pPr>
            <a:lvl4pPr marL="1371600" indent="0">
              <a:buClr>
                <a:schemeClr val="accent1"/>
              </a:buClr>
              <a:buNone/>
              <a:defRPr sz="1600">
                <a:solidFill>
                  <a:schemeClr val="bg1"/>
                </a:solidFill>
              </a:defRPr>
            </a:lvl4pPr>
            <a:lvl5pPr marL="1828800" indent="0">
              <a:buClr>
                <a:schemeClr val="accent1"/>
              </a:buClr>
              <a:buNone/>
              <a:defRPr sz="1600">
                <a:solidFill>
                  <a:schemeClr val="bg1"/>
                </a:solidFill>
              </a:defRPr>
            </a:lvl5pPr>
          </a:lstStyle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12" name="Slide Number Placeholder 11">
            <a:extLst>
              <a:ext uri="{FF2B5EF4-FFF2-40B4-BE49-F238E27FC236}">
                <a16:creationId xmlns:a16="http://schemas.microsoft.com/office/drawing/2014/main" id="{8F50D643-34C5-FE65-256C-F6B883175A2E}"/>
              </a:ext>
            </a:extLst>
          </p:cNvPr>
          <p:cNvSpPr>
            <a:spLocks noGrp="1"/>
          </p:cNvSpPr>
          <p:nvPr>
            <p:ph type="sldNum" sz="quarter" idx="11"/>
          </p:nvPr>
        </p:nvSpPr>
        <p:spPr>
          <a:xfrm>
            <a:off x="274320" y="6356350"/>
            <a:ext cx="2743200" cy="365125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CFB8C4AC-FAA1-884B-8696-F5EA54219DC7}" type="slidenum">
              <a:rPr lang="en-US" smtClean="0"/>
              <a:pPr/>
              <a:t>‹#›</a:t>
            </a:fld>
            <a:endParaRPr lang="en-US" dirty="0"/>
          </a:p>
        </p:txBody>
      </p:sp>
      <p:pic>
        <p:nvPicPr>
          <p:cNvPr id="17" name="Picture 16" descr="Virginia Department of Rail and Public Transportation">
            <a:extLst>
              <a:ext uri="{FF2B5EF4-FFF2-40B4-BE49-F238E27FC236}">
                <a16:creationId xmlns:a16="http://schemas.microsoft.com/office/drawing/2014/main" id="{DA038C43-E678-6FFD-7A61-D3EAEFFEA845}"/>
              </a:ext>
            </a:extLst>
          </p:cNvPr>
          <p:cNvPicPr>
            <a:picLocks noChangeAspect="1"/>
          </p:cNvPicPr>
          <p:nvPr userDrawn="1"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6848856" y="6486432"/>
            <a:ext cx="5066641" cy="10495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965923980"/>
      </p:ext>
    </p:extLst>
  </p:cSld>
  <p:clrMapOvr>
    <a:masterClrMapping/>
  </p:clrMapOvr>
</p:sldLayout>
</file>

<file path=ppt/slideLayouts/slideLayout2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+ Content - Blue Green BG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Picture 5">
            <a:extLst>
              <a:ext uri="{FF2B5EF4-FFF2-40B4-BE49-F238E27FC236}">
                <a16:creationId xmlns:a16="http://schemas.microsoft.com/office/drawing/2014/main" id="{648073BB-988C-CFB6-3226-8A07704A6969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>
            <a:off x="-30480" y="-17145"/>
            <a:ext cx="12252960" cy="6892290"/>
          </a:xfrm>
          <a:prstGeom prst="rect">
            <a:avLst/>
          </a:prstGeom>
        </p:spPr>
      </p:pic>
      <p:sp>
        <p:nvSpPr>
          <p:cNvPr id="14" name="Freeform 13">
            <a:extLst>
              <a:ext uri="{FF2B5EF4-FFF2-40B4-BE49-F238E27FC236}">
                <a16:creationId xmlns:a16="http://schemas.microsoft.com/office/drawing/2014/main" id="{892988AD-E391-FFEE-AD83-F8646998B582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/>
          <p:nvPr userDrawn="1"/>
        </p:nvSpPr>
        <p:spPr>
          <a:xfrm>
            <a:off x="-100712" y="-17146"/>
            <a:ext cx="4933784" cy="6892290"/>
          </a:xfrm>
          <a:custGeom>
            <a:avLst/>
            <a:gdLst>
              <a:gd name="connsiteX0" fmla="*/ 0 w 4933784"/>
              <a:gd name="connsiteY0" fmla="*/ 0 h 6892290"/>
              <a:gd name="connsiteX1" fmla="*/ 3843778 w 4933784"/>
              <a:gd name="connsiteY1" fmla="*/ 0 h 6892290"/>
              <a:gd name="connsiteX2" fmla="*/ 4050295 w 4933784"/>
              <a:gd name="connsiteY2" fmla="*/ 278730 h 6892290"/>
              <a:gd name="connsiteX3" fmla="*/ 4933784 w 4933784"/>
              <a:gd name="connsiteY3" fmla="*/ 3446146 h 6892290"/>
              <a:gd name="connsiteX4" fmla="*/ 4050295 w 4933784"/>
              <a:gd name="connsiteY4" fmla="*/ 6613562 h 6892290"/>
              <a:gd name="connsiteX5" fmla="*/ 3843779 w 4933784"/>
              <a:gd name="connsiteY5" fmla="*/ 6892290 h 6892290"/>
              <a:gd name="connsiteX6" fmla="*/ 0 w 4933784"/>
              <a:gd name="connsiteY6" fmla="*/ 6892290 h 689229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</a:cxnLst>
            <a:rect l="l" t="t" r="r" b="b"/>
            <a:pathLst>
              <a:path w="4933784" h="6892290">
                <a:moveTo>
                  <a:pt x="0" y="0"/>
                </a:moveTo>
                <a:lnTo>
                  <a:pt x="3843778" y="0"/>
                </a:lnTo>
                <a:lnTo>
                  <a:pt x="4050295" y="278730"/>
                </a:lnTo>
                <a:cubicBezTo>
                  <a:pt x="4596160" y="1089342"/>
                  <a:pt x="4933784" y="2209193"/>
                  <a:pt x="4933784" y="3446146"/>
                </a:cubicBezTo>
                <a:cubicBezTo>
                  <a:pt x="4933784" y="4683099"/>
                  <a:pt x="4596160" y="5802950"/>
                  <a:pt x="4050295" y="6613562"/>
                </a:cubicBezTo>
                <a:lnTo>
                  <a:pt x="3843779" y="6892290"/>
                </a:lnTo>
                <a:lnTo>
                  <a:pt x="0" y="6892290"/>
                </a:lnTo>
                <a:close/>
              </a:path>
            </a:pathLst>
          </a:custGeom>
          <a:solidFill>
            <a:schemeClr val="accent5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/>
          </a:p>
        </p:txBody>
      </p:sp>
      <p:sp>
        <p:nvSpPr>
          <p:cNvPr id="16" name="Picture Placeholder 15">
            <a:extLst>
              <a:ext uri="{FF2B5EF4-FFF2-40B4-BE49-F238E27FC236}">
                <a16:creationId xmlns:a16="http://schemas.microsoft.com/office/drawing/2014/main" id="{885CDEDB-929C-526D-ABC6-AF51E57AD553}"/>
              </a:ext>
            </a:extLst>
          </p:cNvPr>
          <p:cNvSpPr>
            <a:spLocks noGrp="1"/>
          </p:cNvSpPr>
          <p:nvPr>
            <p:ph type="pic" sz="quarter" idx="12"/>
          </p:nvPr>
        </p:nvSpPr>
        <p:spPr>
          <a:xfrm>
            <a:off x="0" y="0"/>
            <a:ext cx="4658081" cy="6857999"/>
          </a:xfrm>
          <a:custGeom>
            <a:avLst/>
            <a:gdLst>
              <a:gd name="connsiteX0" fmla="*/ 0 w 4658081"/>
              <a:gd name="connsiteY0" fmla="*/ 0 h 6857999"/>
              <a:gd name="connsiteX1" fmla="*/ 3583038 w 4658081"/>
              <a:gd name="connsiteY1" fmla="*/ 0 h 6857999"/>
              <a:gd name="connsiteX2" fmla="*/ 3774592 w 4658081"/>
              <a:gd name="connsiteY2" fmla="*/ 258534 h 6857999"/>
              <a:gd name="connsiteX3" fmla="*/ 4658081 w 4658081"/>
              <a:gd name="connsiteY3" fmla="*/ 3425950 h 6857999"/>
              <a:gd name="connsiteX4" fmla="*/ 3774592 w 4658081"/>
              <a:gd name="connsiteY4" fmla="*/ 6593366 h 6857999"/>
              <a:gd name="connsiteX5" fmla="*/ 3578519 w 4658081"/>
              <a:gd name="connsiteY5" fmla="*/ 6857999 h 6857999"/>
              <a:gd name="connsiteX6" fmla="*/ 0 w 4658081"/>
              <a:gd name="connsiteY6" fmla="*/ 6857999 h 6857999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</a:cxnLst>
            <a:rect l="l" t="t" r="r" b="b"/>
            <a:pathLst>
              <a:path w="4658081" h="6857999">
                <a:moveTo>
                  <a:pt x="0" y="0"/>
                </a:moveTo>
                <a:lnTo>
                  <a:pt x="3583038" y="0"/>
                </a:lnTo>
                <a:lnTo>
                  <a:pt x="3774592" y="258534"/>
                </a:lnTo>
                <a:cubicBezTo>
                  <a:pt x="4320457" y="1069146"/>
                  <a:pt x="4658081" y="2188997"/>
                  <a:pt x="4658081" y="3425950"/>
                </a:cubicBezTo>
                <a:cubicBezTo>
                  <a:pt x="4658081" y="4662903"/>
                  <a:pt x="4320457" y="5782754"/>
                  <a:pt x="3774592" y="6593366"/>
                </a:cubicBezTo>
                <a:lnTo>
                  <a:pt x="3578519" y="6857999"/>
                </a:lnTo>
                <a:lnTo>
                  <a:pt x="0" y="6857999"/>
                </a:lnTo>
                <a:close/>
              </a:path>
            </a:pathLst>
          </a:custGeom>
        </p:spPr>
        <p:txBody>
          <a:bodyPr wrap="square">
            <a:noAutofit/>
          </a:bodyPr>
          <a:lstStyle/>
          <a:p>
            <a:endParaRPr lang="en-US"/>
          </a:p>
        </p:txBody>
      </p:sp>
      <p:sp>
        <p:nvSpPr>
          <p:cNvPr id="9" name="Title 1">
            <a:extLst>
              <a:ext uri="{FF2B5EF4-FFF2-40B4-BE49-F238E27FC236}">
                <a16:creationId xmlns:a16="http://schemas.microsoft.com/office/drawing/2014/main" id="{5FEA39AC-4279-6290-7EEE-7E7910DBD59A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5314009" y="1217268"/>
            <a:ext cx="6324358" cy="1325563"/>
          </a:xfrm>
        </p:spPr>
        <p:txBody>
          <a:bodyPr>
            <a:noAutofit/>
          </a:bodyPr>
          <a:lstStyle>
            <a:lvl1pPr>
              <a:defRPr sz="4800" b="0">
                <a:solidFill>
                  <a:schemeClr val="bg1"/>
                </a:solidFill>
                <a:latin typeface="Georgia" panose="02040502050405020303" pitchFamily="18" charset="0"/>
              </a:defRPr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11" name="Content Placeholder 2">
            <a:extLst>
              <a:ext uri="{FF2B5EF4-FFF2-40B4-BE49-F238E27FC236}">
                <a16:creationId xmlns:a16="http://schemas.microsoft.com/office/drawing/2014/main" id="{CC58A597-6ECC-733C-D2A6-548CE7C5345A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321176" y="2730375"/>
            <a:ext cx="5407114" cy="2930400"/>
          </a:xfrm>
        </p:spPr>
        <p:txBody>
          <a:bodyPr>
            <a:normAutofit/>
          </a:bodyPr>
          <a:lstStyle>
            <a:lvl1pPr marL="0" indent="0">
              <a:buClr>
                <a:schemeClr val="accent1"/>
              </a:buClr>
              <a:buNone/>
              <a:defRPr sz="2400">
                <a:solidFill>
                  <a:schemeClr val="bg1"/>
                </a:solidFill>
              </a:defRPr>
            </a:lvl1pPr>
            <a:lvl2pPr marL="457200" indent="0">
              <a:buClr>
                <a:schemeClr val="accent1"/>
              </a:buClr>
              <a:buNone/>
              <a:defRPr sz="2000">
                <a:solidFill>
                  <a:schemeClr val="bg1"/>
                </a:solidFill>
              </a:defRPr>
            </a:lvl2pPr>
            <a:lvl3pPr marL="914400" indent="0">
              <a:buClr>
                <a:schemeClr val="accent1"/>
              </a:buClr>
              <a:buNone/>
              <a:defRPr sz="1800">
                <a:solidFill>
                  <a:schemeClr val="bg1"/>
                </a:solidFill>
              </a:defRPr>
            </a:lvl3pPr>
            <a:lvl4pPr marL="1371600" indent="0">
              <a:buClr>
                <a:schemeClr val="accent1"/>
              </a:buClr>
              <a:buNone/>
              <a:defRPr sz="1600">
                <a:solidFill>
                  <a:schemeClr val="bg1"/>
                </a:solidFill>
              </a:defRPr>
            </a:lvl4pPr>
            <a:lvl5pPr marL="1828800" indent="0">
              <a:buClr>
                <a:schemeClr val="accent1"/>
              </a:buClr>
              <a:buNone/>
              <a:defRPr sz="1600">
                <a:solidFill>
                  <a:schemeClr val="bg1"/>
                </a:solidFill>
              </a:defRPr>
            </a:lvl5pPr>
          </a:lstStyle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12" name="Slide Number Placeholder 11">
            <a:extLst>
              <a:ext uri="{FF2B5EF4-FFF2-40B4-BE49-F238E27FC236}">
                <a16:creationId xmlns:a16="http://schemas.microsoft.com/office/drawing/2014/main" id="{8F50D643-34C5-FE65-256C-F6B883175A2E}"/>
              </a:ext>
            </a:extLst>
          </p:cNvPr>
          <p:cNvSpPr>
            <a:spLocks noGrp="1"/>
          </p:cNvSpPr>
          <p:nvPr>
            <p:ph type="sldNum" sz="quarter" idx="11"/>
          </p:nvPr>
        </p:nvSpPr>
        <p:spPr>
          <a:xfrm>
            <a:off x="274320" y="6356350"/>
            <a:ext cx="2743200" cy="365125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CFB8C4AC-FAA1-884B-8696-F5EA54219DC7}" type="slidenum">
              <a:rPr lang="en-US" smtClean="0"/>
              <a:pPr/>
              <a:t>‹#›</a:t>
            </a:fld>
            <a:endParaRPr lang="en-US" dirty="0"/>
          </a:p>
        </p:txBody>
      </p:sp>
      <p:pic>
        <p:nvPicPr>
          <p:cNvPr id="10" name="Picture 9" descr="Virginia Department of Rail and Public Transportation">
            <a:extLst>
              <a:ext uri="{FF2B5EF4-FFF2-40B4-BE49-F238E27FC236}">
                <a16:creationId xmlns:a16="http://schemas.microsoft.com/office/drawing/2014/main" id="{9BB8339E-9AC9-6397-18CA-A15C7B737D61}"/>
              </a:ext>
            </a:extLst>
          </p:cNvPr>
          <p:cNvPicPr>
            <a:picLocks noChangeAspect="1"/>
          </p:cNvPicPr>
          <p:nvPr userDrawn="1"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6848856" y="6486432"/>
            <a:ext cx="5066641" cy="10495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209015708"/>
      </p:ext>
    </p:extLst>
  </p:cSld>
  <p:clrMapOvr>
    <a:masterClrMapping/>
  </p:clrMapOvr>
</p:sldLayout>
</file>

<file path=ppt/slideLayouts/slideLayout2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+ Content - Purple Blue BG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Picture 5">
            <a:extLst>
              <a:ext uri="{FF2B5EF4-FFF2-40B4-BE49-F238E27FC236}">
                <a16:creationId xmlns:a16="http://schemas.microsoft.com/office/drawing/2014/main" id="{4C85A7A0-51F4-AA9B-5A45-0F375DB35CA4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>
            <a:off x="-30480" y="-17145"/>
            <a:ext cx="12252960" cy="6892290"/>
          </a:xfrm>
          <a:prstGeom prst="rect">
            <a:avLst/>
          </a:prstGeom>
        </p:spPr>
      </p:pic>
      <p:sp>
        <p:nvSpPr>
          <p:cNvPr id="14" name="Freeform 13">
            <a:extLst>
              <a:ext uri="{FF2B5EF4-FFF2-40B4-BE49-F238E27FC236}">
                <a16:creationId xmlns:a16="http://schemas.microsoft.com/office/drawing/2014/main" id="{45243100-E508-EC1D-91F3-158919A04680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/>
          <p:nvPr userDrawn="1"/>
        </p:nvSpPr>
        <p:spPr>
          <a:xfrm>
            <a:off x="-87124" y="-17146"/>
            <a:ext cx="4933784" cy="6892290"/>
          </a:xfrm>
          <a:custGeom>
            <a:avLst/>
            <a:gdLst>
              <a:gd name="connsiteX0" fmla="*/ 0 w 4933784"/>
              <a:gd name="connsiteY0" fmla="*/ 0 h 6892290"/>
              <a:gd name="connsiteX1" fmla="*/ 3843778 w 4933784"/>
              <a:gd name="connsiteY1" fmla="*/ 0 h 6892290"/>
              <a:gd name="connsiteX2" fmla="*/ 4050295 w 4933784"/>
              <a:gd name="connsiteY2" fmla="*/ 278730 h 6892290"/>
              <a:gd name="connsiteX3" fmla="*/ 4933784 w 4933784"/>
              <a:gd name="connsiteY3" fmla="*/ 3446146 h 6892290"/>
              <a:gd name="connsiteX4" fmla="*/ 4050295 w 4933784"/>
              <a:gd name="connsiteY4" fmla="*/ 6613562 h 6892290"/>
              <a:gd name="connsiteX5" fmla="*/ 3843779 w 4933784"/>
              <a:gd name="connsiteY5" fmla="*/ 6892290 h 6892290"/>
              <a:gd name="connsiteX6" fmla="*/ 0 w 4933784"/>
              <a:gd name="connsiteY6" fmla="*/ 6892290 h 689229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</a:cxnLst>
            <a:rect l="l" t="t" r="r" b="b"/>
            <a:pathLst>
              <a:path w="4933784" h="6892290">
                <a:moveTo>
                  <a:pt x="0" y="0"/>
                </a:moveTo>
                <a:lnTo>
                  <a:pt x="3843778" y="0"/>
                </a:lnTo>
                <a:lnTo>
                  <a:pt x="4050295" y="278730"/>
                </a:lnTo>
                <a:cubicBezTo>
                  <a:pt x="4596160" y="1089342"/>
                  <a:pt x="4933784" y="2209193"/>
                  <a:pt x="4933784" y="3446146"/>
                </a:cubicBezTo>
                <a:cubicBezTo>
                  <a:pt x="4933784" y="4683099"/>
                  <a:pt x="4596160" y="5802950"/>
                  <a:pt x="4050295" y="6613562"/>
                </a:cubicBezTo>
                <a:lnTo>
                  <a:pt x="3843779" y="6892290"/>
                </a:lnTo>
                <a:lnTo>
                  <a:pt x="0" y="6892290"/>
                </a:lnTo>
                <a:close/>
              </a:path>
            </a:pathLst>
          </a:cu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/>
          </a:p>
        </p:txBody>
      </p:sp>
      <p:sp>
        <p:nvSpPr>
          <p:cNvPr id="16" name="Picture Placeholder 15">
            <a:extLst>
              <a:ext uri="{FF2B5EF4-FFF2-40B4-BE49-F238E27FC236}">
                <a16:creationId xmlns:a16="http://schemas.microsoft.com/office/drawing/2014/main" id="{885CDEDB-929C-526D-ABC6-AF51E57AD553}"/>
              </a:ext>
            </a:extLst>
          </p:cNvPr>
          <p:cNvSpPr>
            <a:spLocks noGrp="1"/>
          </p:cNvSpPr>
          <p:nvPr>
            <p:ph type="pic" sz="quarter" idx="12"/>
          </p:nvPr>
        </p:nvSpPr>
        <p:spPr>
          <a:xfrm>
            <a:off x="0" y="0"/>
            <a:ext cx="4658081" cy="6857999"/>
          </a:xfrm>
          <a:custGeom>
            <a:avLst/>
            <a:gdLst>
              <a:gd name="connsiteX0" fmla="*/ 0 w 4658081"/>
              <a:gd name="connsiteY0" fmla="*/ 0 h 6857999"/>
              <a:gd name="connsiteX1" fmla="*/ 3583038 w 4658081"/>
              <a:gd name="connsiteY1" fmla="*/ 0 h 6857999"/>
              <a:gd name="connsiteX2" fmla="*/ 3774592 w 4658081"/>
              <a:gd name="connsiteY2" fmla="*/ 258534 h 6857999"/>
              <a:gd name="connsiteX3" fmla="*/ 4658081 w 4658081"/>
              <a:gd name="connsiteY3" fmla="*/ 3425950 h 6857999"/>
              <a:gd name="connsiteX4" fmla="*/ 3774592 w 4658081"/>
              <a:gd name="connsiteY4" fmla="*/ 6593366 h 6857999"/>
              <a:gd name="connsiteX5" fmla="*/ 3578519 w 4658081"/>
              <a:gd name="connsiteY5" fmla="*/ 6857999 h 6857999"/>
              <a:gd name="connsiteX6" fmla="*/ 0 w 4658081"/>
              <a:gd name="connsiteY6" fmla="*/ 6857999 h 6857999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</a:cxnLst>
            <a:rect l="l" t="t" r="r" b="b"/>
            <a:pathLst>
              <a:path w="4658081" h="6857999">
                <a:moveTo>
                  <a:pt x="0" y="0"/>
                </a:moveTo>
                <a:lnTo>
                  <a:pt x="3583038" y="0"/>
                </a:lnTo>
                <a:lnTo>
                  <a:pt x="3774592" y="258534"/>
                </a:lnTo>
                <a:cubicBezTo>
                  <a:pt x="4320457" y="1069146"/>
                  <a:pt x="4658081" y="2188997"/>
                  <a:pt x="4658081" y="3425950"/>
                </a:cubicBezTo>
                <a:cubicBezTo>
                  <a:pt x="4658081" y="4662903"/>
                  <a:pt x="4320457" y="5782754"/>
                  <a:pt x="3774592" y="6593366"/>
                </a:cubicBezTo>
                <a:lnTo>
                  <a:pt x="3578519" y="6857999"/>
                </a:lnTo>
                <a:lnTo>
                  <a:pt x="0" y="6857999"/>
                </a:lnTo>
                <a:close/>
              </a:path>
            </a:pathLst>
          </a:custGeom>
        </p:spPr>
        <p:txBody>
          <a:bodyPr wrap="square">
            <a:noAutofit/>
          </a:bodyPr>
          <a:lstStyle/>
          <a:p>
            <a:endParaRPr lang="en-US"/>
          </a:p>
        </p:txBody>
      </p:sp>
      <p:sp>
        <p:nvSpPr>
          <p:cNvPr id="9" name="Title 1">
            <a:extLst>
              <a:ext uri="{FF2B5EF4-FFF2-40B4-BE49-F238E27FC236}">
                <a16:creationId xmlns:a16="http://schemas.microsoft.com/office/drawing/2014/main" id="{6907EBC0-7404-CFF6-B303-DAE1CADAD971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5314009" y="1217268"/>
            <a:ext cx="6324358" cy="1325563"/>
          </a:xfrm>
        </p:spPr>
        <p:txBody>
          <a:bodyPr>
            <a:noAutofit/>
          </a:bodyPr>
          <a:lstStyle>
            <a:lvl1pPr>
              <a:defRPr sz="4800" b="0">
                <a:solidFill>
                  <a:schemeClr val="bg1"/>
                </a:solidFill>
                <a:latin typeface="Georgia" panose="02040502050405020303" pitchFamily="18" charset="0"/>
              </a:defRPr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11" name="Content Placeholder 2">
            <a:extLst>
              <a:ext uri="{FF2B5EF4-FFF2-40B4-BE49-F238E27FC236}">
                <a16:creationId xmlns:a16="http://schemas.microsoft.com/office/drawing/2014/main" id="{14B153CC-95E3-2FB8-820E-F0258BB879E7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321176" y="2730375"/>
            <a:ext cx="5407114" cy="2930400"/>
          </a:xfrm>
        </p:spPr>
        <p:txBody>
          <a:bodyPr>
            <a:normAutofit/>
          </a:bodyPr>
          <a:lstStyle>
            <a:lvl1pPr marL="0" indent="0">
              <a:buClr>
                <a:schemeClr val="accent1"/>
              </a:buClr>
              <a:buNone/>
              <a:defRPr sz="2400">
                <a:solidFill>
                  <a:schemeClr val="bg1"/>
                </a:solidFill>
              </a:defRPr>
            </a:lvl1pPr>
            <a:lvl2pPr marL="457200" indent="0">
              <a:buClr>
                <a:schemeClr val="accent1"/>
              </a:buClr>
              <a:buNone/>
              <a:defRPr sz="2000">
                <a:solidFill>
                  <a:schemeClr val="bg1"/>
                </a:solidFill>
              </a:defRPr>
            </a:lvl2pPr>
            <a:lvl3pPr marL="914400" indent="0">
              <a:buClr>
                <a:schemeClr val="accent1"/>
              </a:buClr>
              <a:buNone/>
              <a:defRPr sz="1800">
                <a:solidFill>
                  <a:schemeClr val="bg1"/>
                </a:solidFill>
              </a:defRPr>
            </a:lvl3pPr>
            <a:lvl4pPr marL="1371600" indent="0">
              <a:buClr>
                <a:schemeClr val="accent1"/>
              </a:buClr>
              <a:buNone/>
              <a:defRPr sz="1600">
                <a:solidFill>
                  <a:schemeClr val="bg1"/>
                </a:solidFill>
              </a:defRPr>
            </a:lvl4pPr>
            <a:lvl5pPr marL="1828800" indent="0">
              <a:buClr>
                <a:schemeClr val="accent1"/>
              </a:buClr>
              <a:buNone/>
              <a:defRPr sz="1600">
                <a:solidFill>
                  <a:schemeClr val="bg1"/>
                </a:solidFill>
              </a:defRPr>
            </a:lvl5pPr>
          </a:lstStyle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12" name="Slide Number Placeholder 11">
            <a:extLst>
              <a:ext uri="{FF2B5EF4-FFF2-40B4-BE49-F238E27FC236}">
                <a16:creationId xmlns:a16="http://schemas.microsoft.com/office/drawing/2014/main" id="{8F50D643-34C5-FE65-256C-F6B883175A2E}"/>
              </a:ext>
            </a:extLst>
          </p:cNvPr>
          <p:cNvSpPr>
            <a:spLocks noGrp="1"/>
          </p:cNvSpPr>
          <p:nvPr>
            <p:ph type="sldNum" sz="quarter" idx="11"/>
          </p:nvPr>
        </p:nvSpPr>
        <p:spPr>
          <a:xfrm>
            <a:off x="274320" y="6356350"/>
            <a:ext cx="2743200" cy="365125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CFB8C4AC-FAA1-884B-8696-F5EA54219DC7}" type="slidenum">
              <a:rPr lang="en-US" smtClean="0"/>
              <a:pPr/>
              <a:t>‹#›</a:t>
            </a:fld>
            <a:endParaRPr lang="en-US" dirty="0"/>
          </a:p>
        </p:txBody>
      </p:sp>
      <p:pic>
        <p:nvPicPr>
          <p:cNvPr id="10" name="Picture 9" descr="Virginia Department of Rail and Public Transportation">
            <a:extLst>
              <a:ext uri="{FF2B5EF4-FFF2-40B4-BE49-F238E27FC236}">
                <a16:creationId xmlns:a16="http://schemas.microsoft.com/office/drawing/2014/main" id="{E056D4F2-4683-EB12-48C3-D9E1D827593B}"/>
              </a:ext>
            </a:extLst>
          </p:cNvPr>
          <p:cNvPicPr>
            <a:picLocks noChangeAspect="1"/>
          </p:cNvPicPr>
          <p:nvPr userDrawn="1"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6848856" y="6486432"/>
            <a:ext cx="5066641" cy="10495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498942514"/>
      </p:ext>
    </p:extLst>
  </p:cSld>
  <p:clrMapOvr>
    <a:masterClrMapping/>
  </p:clrMapOvr>
</p:sldLayout>
</file>

<file path=ppt/slideLayouts/slideLayout2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+ Content - Bottom Phot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38E222E-7B2A-AAA0-A05B-2D3A2F5D312E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74319" y="136525"/>
            <a:ext cx="11641177" cy="1325563"/>
          </a:xfrm>
        </p:spPr>
        <p:txBody>
          <a:bodyPr>
            <a:normAutofit/>
          </a:bodyPr>
          <a:lstStyle>
            <a:lvl1pPr>
              <a:defRPr sz="4000" b="0">
                <a:solidFill>
                  <a:srgbClr val="004B87"/>
                </a:solidFill>
                <a:latin typeface="Georgia" panose="02040502050405020303" pitchFamily="18" charset="0"/>
              </a:defRPr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A96AA0F8-4784-C4F9-E2BE-F5E714988933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274319" y="1825625"/>
            <a:ext cx="11641177" cy="1399117"/>
          </a:xfrm>
        </p:spPr>
        <p:txBody>
          <a:bodyPr>
            <a:normAutofit/>
          </a:bodyPr>
          <a:lstStyle>
            <a:lvl1pPr>
              <a:buClr>
                <a:schemeClr val="accent1"/>
              </a:buClr>
              <a:defRPr sz="2400">
                <a:solidFill>
                  <a:schemeClr val="tx1"/>
                </a:solidFill>
              </a:defRPr>
            </a:lvl1pPr>
            <a:lvl2pPr>
              <a:buClr>
                <a:schemeClr val="accent1"/>
              </a:buClr>
              <a:defRPr sz="2000">
                <a:solidFill>
                  <a:schemeClr val="tx1"/>
                </a:solidFill>
              </a:defRPr>
            </a:lvl2pPr>
            <a:lvl3pPr>
              <a:buClr>
                <a:schemeClr val="accent1"/>
              </a:buClr>
              <a:defRPr sz="1800">
                <a:solidFill>
                  <a:schemeClr val="tx1"/>
                </a:solidFill>
              </a:defRPr>
            </a:lvl3pPr>
            <a:lvl4pPr>
              <a:buClr>
                <a:schemeClr val="accent1"/>
              </a:buClr>
              <a:defRPr sz="1600">
                <a:solidFill>
                  <a:schemeClr val="tx1"/>
                </a:solidFill>
              </a:defRPr>
            </a:lvl4pPr>
            <a:lvl5pPr>
              <a:buClr>
                <a:schemeClr val="accent1"/>
              </a:buClr>
              <a:defRPr sz="1600">
                <a:solidFill>
                  <a:schemeClr val="tx1"/>
                </a:solidFill>
              </a:defRPr>
            </a:lvl5pPr>
          </a:lstStyle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9" name="Freeform 8">
            <a:extLst>
              <a:ext uri="{FF2B5EF4-FFF2-40B4-BE49-F238E27FC236}">
                <a16:creationId xmlns:a16="http://schemas.microsoft.com/office/drawing/2014/main" id="{37B86003-95FA-4FCF-FC74-F1E04A892F91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/>
          <p:nvPr userDrawn="1"/>
        </p:nvSpPr>
        <p:spPr>
          <a:xfrm>
            <a:off x="-14991" y="3513641"/>
            <a:ext cx="12221981" cy="3428827"/>
          </a:xfrm>
          <a:custGeom>
            <a:avLst/>
            <a:gdLst>
              <a:gd name="connsiteX0" fmla="*/ 0 w 12192000"/>
              <a:gd name="connsiteY0" fmla="*/ 0 h 3159004"/>
              <a:gd name="connsiteX1" fmla="*/ 308593 w 12192000"/>
              <a:gd name="connsiteY1" fmla="*/ 50860 h 3159004"/>
              <a:gd name="connsiteX2" fmla="*/ 6096000 w 12192000"/>
              <a:gd name="connsiteY2" fmla="*/ 409944 h 3159004"/>
              <a:gd name="connsiteX3" fmla="*/ 11883407 w 12192000"/>
              <a:gd name="connsiteY3" fmla="*/ 50860 h 3159004"/>
              <a:gd name="connsiteX4" fmla="*/ 12192000 w 12192000"/>
              <a:gd name="connsiteY4" fmla="*/ 0 h 3159004"/>
              <a:gd name="connsiteX5" fmla="*/ 12192000 w 12192000"/>
              <a:gd name="connsiteY5" fmla="*/ 3159004 h 3159004"/>
              <a:gd name="connsiteX6" fmla="*/ 0 w 12192000"/>
              <a:gd name="connsiteY6" fmla="*/ 3159004 h 3159004"/>
              <a:gd name="connsiteX0" fmla="*/ 0 w 12192000"/>
              <a:gd name="connsiteY0" fmla="*/ 0 h 3159004"/>
              <a:gd name="connsiteX1" fmla="*/ 308593 w 12192000"/>
              <a:gd name="connsiteY1" fmla="*/ 50860 h 3159004"/>
              <a:gd name="connsiteX2" fmla="*/ 6096000 w 12192000"/>
              <a:gd name="connsiteY2" fmla="*/ 409944 h 3159004"/>
              <a:gd name="connsiteX3" fmla="*/ 11883407 w 12192000"/>
              <a:gd name="connsiteY3" fmla="*/ 50860 h 3159004"/>
              <a:gd name="connsiteX4" fmla="*/ 12192000 w 12192000"/>
              <a:gd name="connsiteY4" fmla="*/ 0 h 3159004"/>
              <a:gd name="connsiteX5" fmla="*/ 11832237 w 12192000"/>
              <a:gd name="connsiteY5" fmla="*/ 2964132 h 3159004"/>
              <a:gd name="connsiteX6" fmla="*/ 0 w 12192000"/>
              <a:gd name="connsiteY6" fmla="*/ 3159004 h 3159004"/>
              <a:gd name="connsiteX7" fmla="*/ 0 w 12192000"/>
              <a:gd name="connsiteY7" fmla="*/ 0 h 3159004"/>
              <a:gd name="connsiteX0" fmla="*/ 0 w 12206991"/>
              <a:gd name="connsiteY0" fmla="*/ 0 h 3428827"/>
              <a:gd name="connsiteX1" fmla="*/ 308593 w 12206991"/>
              <a:gd name="connsiteY1" fmla="*/ 50860 h 3428827"/>
              <a:gd name="connsiteX2" fmla="*/ 6096000 w 12206991"/>
              <a:gd name="connsiteY2" fmla="*/ 409944 h 3428827"/>
              <a:gd name="connsiteX3" fmla="*/ 11883407 w 12206991"/>
              <a:gd name="connsiteY3" fmla="*/ 50860 h 3428827"/>
              <a:gd name="connsiteX4" fmla="*/ 12192000 w 12206991"/>
              <a:gd name="connsiteY4" fmla="*/ 0 h 3428827"/>
              <a:gd name="connsiteX5" fmla="*/ 12206991 w 12206991"/>
              <a:gd name="connsiteY5" fmla="*/ 3428827 h 3428827"/>
              <a:gd name="connsiteX6" fmla="*/ 0 w 12206991"/>
              <a:gd name="connsiteY6" fmla="*/ 3159004 h 3428827"/>
              <a:gd name="connsiteX7" fmla="*/ 0 w 12206991"/>
              <a:gd name="connsiteY7" fmla="*/ 0 h 3428827"/>
              <a:gd name="connsiteX0" fmla="*/ 14990 w 12221981"/>
              <a:gd name="connsiteY0" fmla="*/ 0 h 3428827"/>
              <a:gd name="connsiteX1" fmla="*/ 323583 w 12221981"/>
              <a:gd name="connsiteY1" fmla="*/ 50860 h 3428827"/>
              <a:gd name="connsiteX2" fmla="*/ 6110990 w 12221981"/>
              <a:gd name="connsiteY2" fmla="*/ 409944 h 3428827"/>
              <a:gd name="connsiteX3" fmla="*/ 11898397 w 12221981"/>
              <a:gd name="connsiteY3" fmla="*/ 50860 h 3428827"/>
              <a:gd name="connsiteX4" fmla="*/ 12206990 w 12221981"/>
              <a:gd name="connsiteY4" fmla="*/ 0 h 3428827"/>
              <a:gd name="connsiteX5" fmla="*/ 12221981 w 12221981"/>
              <a:gd name="connsiteY5" fmla="*/ 3428827 h 3428827"/>
              <a:gd name="connsiteX6" fmla="*/ 0 w 12221981"/>
              <a:gd name="connsiteY6" fmla="*/ 3413837 h 3428827"/>
              <a:gd name="connsiteX7" fmla="*/ 14990 w 12221981"/>
              <a:gd name="connsiteY7" fmla="*/ 0 h 3428827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</a:cxnLst>
            <a:rect l="l" t="t" r="r" b="b"/>
            <a:pathLst>
              <a:path w="12221981" h="3428827">
                <a:moveTo>
                  <a:pt x="14990" y="0"/>
                </a:moveTo>
                <a:lnTo>
                  <a:pt x="323583" y="50860"/>
                </a:lnTo>
                <a:cubicBezTo>
                  <a:pt x="1804710" y="272720"/>
                  <a:pt x="3850867" y="409944"/>
                  <a:pt x="6110990" y="409944"/>
                </a:cubicBezTo>
                <a:cubicBezTo>
                  <a:pt x="8371113" y="409944"/>
                  <a:pt x="10417271" y="272720"/>
                  <a:pt x="11898397" y="50860"/>
                </a:cubicBezTo>
                <a:lnTo>
                  <a:pt x="12206990" y="0"/>
                </a:lnTo>
                <a:lnTo>
                  <a:pt x="12221981" y="3428827"/>
                </a:lnTo>
                <a:lnTo>
                  <a:pt x="0" y="3413837"/>
                </a:lnTo>
                <a:cubicBezTo>
                  <a:pt x="4997" y="2275891"/>
                  <a:pt x="9993" y="1137946"/>
                  <a:pt x="14990" y="0"/>
                </a:cubicBezTo>
                <a:close/>
              </a:path>
            </a:pathLst>
          </a:custGeom>
          <a:solidFill>
            <a:schemeClr val="tx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/>
          </a:p>
        </p:txBody>
      </p:sp>
      <p:sp>
        <p:nvSpPr>
          <p:cNvPr id="17" name="Picture Placeholder 16">
            <a:extLst>
              <a:ext uri="{FF2B5EF4-FFF2-40B4-BE49-F238E27FC236}">
                <a16:creationId xmlns:a16="http://schemas.microsoft.com/office/drawing/2014/main" id="{5BF5FC62-DD9C-E7D9-CD60-71837467CFD7}"/>
              </a:ext>
            </a:extLst>
          </p:cNvPr>
          <p:cNvSpPr>
            <a:spLocks noGrp="1"/>
          </p:cNvSpPr>
          <p:nvPr>
            <p:ph type="pic" sz="quarter" idx="13"/>
          </p:nvPr>
        </p:nvSpPr>
        <p:spPr>
          <a:xfrm>
            <a:off x="0" y="3698996"/>
            <a:ext cx="12192000" cy="3159004"/>
          </a:xfrm>
          <a:custGeom>
            <a:avLst/>
            <a:gdLst>
              <a:gd name="connsiteX0" fmla="*/ 0 w 12192000"/>
              <a:gd name="connsiteY0" fmla="*/ 0 h 3159004"/>
              <a:gd name="connsiteX1" fmla="*/ 308593 w 12192000"/>
              <a:gd name="connsiteY1" fmla="*/ 50860 h 3159004"/>
              <a:gd name="connsiteX2" fmla="*/ 6096000 w 12192000"/>
              <a:gd name="connsiteY2" fmla="*/ 409944 h 3159004"/>
              <a:gd name="connsiteX3" fmla="*/ 11883407 w 12192000"/>
              <a:gd name="connsiteY3" fmla="*/ 50860 h 3159004"/>
              <a:gd name="connsiteX4" fmla="*/ 12192000 w 12192000"/>
              <a:gd name="connsiteY4" fmla="*/ 0 h 3159004"/>
              <a:gd name="connsiteX5" fmla="*/ 12192000 w 12192000"/>
              <a:gd name="connsiteY5" fmla="*/ 3159004 h 3159004"/>
              <a:gd name="connsiteX6" fmla="*/ 0 w 12192000"/>
              <a:gd name="connsiteY6" fmla="*/ 3159004 h 3159004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</a:cxnLst>
            <a:rect l="l" t="t" r="r" b="b"/>
            <a:pathLst>
              <a:path w="12192000" h="3159004">
                <a:moveTo>
                  <a:pt x="0" y="0"/>
                </a:moveTo>
                <a:lnTo>
                  <a:pt x="308593" y="50860"/>
                </a:lnTo>
                <a:cubicBezTo>
                  <a:pt x="1789720" y="272720"/>
                  <a:pt x="3835877" y="409944"/>
                  <a:pt x="6096000" y="409944"/>
                </a:cubicBezTo>
                <a:cubicBezTo>
                  <a:pt x="8356123" y="409944"/>
                  <a:pt x="10402281" y="272720"/>
                  <a:pt x="11883407" y="50860"/>
                </a:cubicBezTo>
                <a:lnTo>
                  <a:pt x="12192000" y="0"/>
                </a:lnTo>
                <a:lnTo>
                  <a:pt x="12192000" y="3159004"/>
                </a:lnTo>
                <a:lnTo>
                  <a:pt x="0" y="3159004"/>
                </a:lnTo>
                <a:close/>
              </a:path>
            </a:pathLst>
          </a:custGeom>
        </p:spPr>
        <p:txBody>
          <a:bodyPr wrap="square">
            <a:noAutofit/>
          </a:bodyPr>
          <a:lstStyle/>
          <a:p>
            <a:endParaRPr lang="en-US"/>
          </a:p>
        </p:txBody>
      </p:sp>
      <p:sp>
        <p:nvSpPr>
          <p:cNvPr id="15" name="Slide Number Placeholder 6">
            <a:extLst>
              <a:ext uri="{FF2B5EF4-FFF2-40B4-BE49-F238E27FC236}">
                <a16:creationId xmlns:a16="http://schemas.microsoft.com/office/drawing/2014/main" id="{D5CA998F-2E7A-72C2-D8DA-9B22B06EEB9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274320" y="6356350"/>
            <a:ext cx="1729509" cy="365125"/>
          </a:xfrm>
        </p:spPr>
        <p:txBody>
          <a:bodyPr/>
          <a:lstStyle>
            <a:lvl1pPr algn="l">
              <a:defRPr>
                <a:solidFill>
                  <a:schemeClr val="bg1"/>
                </a:solidFill>
              </a:defRPr>
            </a:lvl1pPr>
          </a:lstStyle>
          <a:p>
            <a:fld id="{CFB8C4AC-FAA1-884B-8696-F5EA54219DC7}" type="slidenum">
              <a:rPr lang="en-US" smtClean="0"/>
              <a:pPr/>
              <a:t>‹#›</a:t>
            </a:fld>
            <a:endParaRPr lang="en-US" dirty="0"/>
          </a:p>
        </p:txBody>
      </p:sp>
      <p:pic>
        <p:nvPicPr>
          <p:cNvPr id="8" name="Picture 7" descr="Virginia Department of Rail and Public Transportation">
            <a:extLst>
              <a:ext uri="{FF2B5EF4-FFF2-40B4-BE49-F238E27FC236}">
                <a16:creationId xmlns:a16="http://schemas.microsoft.com/office/drawing/2014/main" id="{B820E9D5-F692-713B-CBD4-796743E719CC}"/>
              </a:ext>
            </a:extLst>
          </p:cNvPr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6848856" y="6486432"/>
            <a:ext cx="5066641" cy="10495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391762824"/>
      </p:ext>
    </p:extLst>
  </p:cSld>
  <p:clrMapOvr>
    <a:masterClrMapping/>
  </p:clrMapOvr>
</p:sldLayout>
</file>

<file path=ppt/slideLayouts/slideLayout2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+ Content - Top Phot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Rectangle 5">
            <a:extLst>
              <a:ext uri="{FF2B5EF4-FFF2-40B4-BE49-F238E27FC236}">
                <a16:creationId xmlns:a16="http://schemas.microsoft.com/office/drawing/2014/main" id="{59DC88DD-D7CA-603B-5A1C-87A1879D95D3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/>
          <p:nvPr userDrawn="1"/>
        </p:nvSpPr>
        <p:spPr>
          <a:xfrm>
            <a:off x="-2" y="1"/>
            <a:ext cx="12192001" cy="3366638"/>
          </a:xfrm>
          <a:prstGeom prst="rect">
            <a:avLst/>
          </a:prstGeom>
          <a:solidFill>
            <a:schemeClr val="tx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5" name="Picture Placeholder 4">
            <a:extLst>
              <a:ext uri="{FF2B5EF4-FFF2-40B4-BE49-F238E27FC236}">
                <a16:creationId xmlns:a16="http://schemas.microsoft.com/office/drawing/2014/main" id="{D2581BEF-D918-599F-328A-1163A80F8595}"/>
              </a:ext>
            </a:extLst>
          </p:cNvPr>
          <p:cNvSpPr>
            <a:spLocks noGrp="1"/>
          </p:cNvSpPr>
          <p:nvPr>
            <p:ph type="pic" sz="quarter" idx="13" hasCustomPrompt="1"/>
          </p:nvPr>
        </p:nvSpPr>
        <p:spPr>
          <a:xfrm>
            <a:off x="0" y="0"/>
            <a:ext cx="12192000" cy="3204981"/>
          </a:xfrm>
        </p:spPr>
        <p:txBody>
          <a:bodyPr/>
          <a:lstStyle>
            <a:lvl1pPr marL="0" indent="0">
              <a:buNone/>
              <a:defRPr/>
            </a:lvl1pPr>
          </a:lstStyle>
          <a:p>
            <a:r>
              <a:rPr lang="en-US" dirty="0"/>
              <a:t>  </a:t>
            </a:r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538E222E-7B2A-AAA0-A05B-2D3A2F5D312E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74319" y="3236557"/>
            <a:ext cx="11641177" cy="1325563"/>
          </a:xfrm>
        </p:spPr>
        <p:txBody>
          <a:bodyPr>
            <a:normAutofit/>
          </a:bodyPr>
          <a:lstStyle>
            <a:lvl1pPr>
              <a:defRPr sz="4000" b="0">
                <a:solidFill>
                  <a:srgbClr val="004B87"/>
                </a:solidFill>
                <a:latin typeface="Georgia" panose="02040502050405020303" pitchFamily="18" charset="0"/>
              </a:defRPr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A96AA0F8-4784-C4F9-E2BE-F5E714988933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274319" y="4925657"/>
            <a:ext cx="11641177" cy="1399117"/>
          </a:xfrm>
        </p:spPr>
        <p:txBody>
          <a:bodyPr>
            <a:normAutofit/>
          </a:bodyPr>
          <a:lstStyle>
            <a:lvl1pPr>
              <a:buClr>
                <a:schemeClr val="accent1"/>
              </a:buClr>
              <a:defRPr sz="2400">
                <a:solidFill>
                  <a:schemeClr val="tx1"/>
                </a:solidFill>
              </a:defRPr>
            </a:lvl1pPr>
            <a:lvl2pPr>
              <a:buClr>
                <a:schemeClr val="accent1"/>
              </a:buClr>
              <a:defRPr sz="2000">
                <a:solidFill>
                  <a:schemeClr val="tx1"/>
                </a:solidFill>
              </a:defRPr>
            </a:lvl2pPr>
            <a:lvl3pPr>
              <a:buClr>
                <a:schemeClr val="accent1"/>
              </a:buClr>
              <a:defRPr sz="1800">
                <a:solidFill>
                  <a:schemeClr val="tx1"/>
                </a:solidFill>
              </a:defRPr>
            </a:lvl3pPr>
            <a:lvl4pPr>
              <a:buClr>
                <a:schemeClr val="accent1"/>
              </a:buClr>
              <a:defRPr sz="1600">
                <a:solidFill>
                  <a:schemeClr val="tx1"/>
                </a:solidFill>
              </a:defRPr>
            </a:lvl4pPr>
            <a:lvl5pPr>
              <a:buClr>
                <a:schemeClr val="accent1"/>
              </a:buClr>
              <a:defRPr sz="1600">
                <a:solidFill>
                  <a:schemeClr val="tx1"/>
                </a:solidFill>
              </a:defRPr>
            </a:lvl5pPr>
          </a:lstStyle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15" name="Slide Number Placeholder 6">
            <a:extLst>
              <a:ext uri="{FF2B5EF4-FFF2-40B4-BE49-F238E27FC236}">
                <a16:creationId xmlns:a16="http://schemas.microsoft.com/office/drawing/2014/main" id="{D5CA998F-2E7A-72C2-D8DA-9B22B06EEB9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274320" y="6356350"/>
            <a:ext cx="1729509" cy="365125"/>
          </a:xfrm>
        </p:spPr>
        <p:txBody>
          <a:bodyPr/>
          <a:lstStyle>
            <a:lvl1pPr algn="l">
              <a:defRPr>
                <a:solidFill>
                  <a:srgbClr val="004B87"/>
                </a:solidFill>
              </a:defRPr>
            </a:lvl1pPr>
          </a:lstStyle>
          <a:p>
            <a:fld id="{CFB8C4AC-FAA1-884B-8696-F5EA54219DC7}" type="slidenum">
              <a:rPr lang="en-US" smtClean="0"/>
              <a:pPr/>
              <a:t>‹#›</a:t>
            </a:fld>
            <a:endParaRPr lang="en-US" dirty="0"/>
          </a:p>
        </p:txBody>
      </p:sp>
      <p:pic>
        <p:nvPicPr>
          <p:cNvPr id="9" name="Picture 8" descr="Virginia Department of Rail and Public Transportation">
            <a:extLst>
              <a:ext uri="{FF2B5EF4-FFF2-40B4-BE49-F238E27FC236}">
                <a16:creationId xmlns:a16="http://schemas.microsoft.com/office/drawing/2014/main" id="{256A2FA9-658C-2206-DF17-06390F891CD6}"/>
              </a:ext>
            </a:extLst>
          </p:cNvPr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6849346" y="6486433"/>
            <a:ext cx="5066641" cy="10495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129874046"/>
      </p:ext>
    </p:extLst>
  </p:cSld>
  <p:clrMapOvr>
    <a:masterClrMapping/>
  </p:clrMapOvr>
</p:sldLayout>
</file>

<file path=ppt/slideLayouts/slideLayout2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+ Content - Bottom Photo - Teal Blue BG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1" name="Picture 10">
            <a:extLst>
              <a:ext uri="{FF2B5EF4-FFF2-40B4-BE49-F238E27FC236}">
                <a16:creationId xmlns:a16="http://schemas.microsoft.com/office/drawing/2014/main" id="{106414C4-E2B2-F2E3-8EBF-6D7CA4ED9AFE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rcRect l="240" t="249" r="258" b="249"/>
          <a:stretch>
            <a:fillRect/>
          </a:stretch>
        </p:blipFill>
        <p:spPr>
          <a:xfrm>
            <a:off x="-1093" y="0"/>
            <a:ext cx="12192000" cy="6858000"/>
          </a:xfrm>
          <a:custGeom>
            <a:avLst/>
            <a:gdLst>
              <a:gd name="connsiteX0" fmla="*/ 0 w 12192000"/>
              <a:gd name="connsiteY0" fmla="*/ 0 h 6858000"/>
              <a:gd name="connsiteX1" fmla="*/ 12192000 w 12192000"/>
              <a:gd name="connsiteY1" fmla="*/ 0 h 6858000"/>
              <a:gd name="connsiteX2" fmla="*/ 12192000 w 12192000"/>
              <a:gd name="connsiteY2" fmla="*/ 6858000 h 6858000"/>
              <a:gd name="connsiteX3" fmla="*/ 0 w 12192000"/>
              <a:gd name="connsiteY3" fmla="*/ 6858000 h 68580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</a:cxnLst>
            <a:rect l="l" t="t" r="r" b="b"/>
            <a:pathLst>
              <a:path w="12192000" h="6858000">
                <a:moveTo>
                  <a:pt x="0" y="0"/>
                </a:moveTo>
                <a:lnTo>
                  <a:pt x="12192000" y="0"/>
                </a:lnTo>
                <a:lnTo>
                  <a:pt x="12192000" y="6858000"/>
                </a:lnTo>
                <a:lnTo>
                  <a:pt x="0" y="6858000"/>
                </a:lnTo>
                <a:close/>
              </a:path>
            </a:pathLst>
          </a:custGeom>
        </p:spPr>
      </p:pic>
      <p:sp>
        <p:nvSpPr>
          <p:cNvPr id="2" name="Title 1">
            <a:extLst>
              <a:ext uri="{FF2B5EF4-FFF2-40B4-BE49-F238E27FC236}">
                <a16:creationId xmlns:a16="http://schemas.microsoft.com/office/drawing/2014/main" id="{538E222E-7B2A-AAA0-A05B-2D3A2F5D312E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74319" y="136525"/>
            <a:ext cx="11641177" cy="1325563"/>
          </a:xfrm>
        </p:spPr>
        <p:txBody>
          <a:bodyPr>
            <a:normAutofit/>
          </a:bodyPr>
          <a:lstStyle>
            <a:lvl1pPr>
              <a:defRPr sz="4000" b="0">
                <a:solidFill>
                  <a:schemeClr val="bg1"/>
                </a:solidFill>
                <a:latin typeface="Georgia" panose="02040502050405020303" pitchFamily="18" charset="0"/>
              </a:defRPr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A96AA0F8-4784-C4F9-E2BE-F5E714988933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274319" y="1825625"/>
            <a:ext cx="11641177" cy="1399117"/>
          </a:xfrm>
        </p:spPr>
        <p:txBody>
          <a:bodyPr>
            <a:normAutofit/>
          </a:bodyPr>
          <a:lstStyle>
            <a:lvl1pPr>
              <a:buClr>
                <a:schemeClr val="accent1"/>
              </a:buClr>
              <a:defRPr sz="2400">
                <a:solidFill>
                  <a:schemeClr val="bg1"/>
                </a:solidFill>
              </a:defRPr>
            </a:lvl1pPr>
            <a:lvl2pPr>
              <a:buClr>
                <a:schemeClr val="accent1"/>
              </a:buClr>
              <a:defRPr sz="2000">
                <a:solidFill>
                  <a:schemeClr val="bg1"/>
                </a:solidFill>
              </a:defRPr>
            </a:lvl2pPr>
            <a:lvl3pPr>
              <a:buClr>
                <a:schemeClr val="accent1"/>
              </a:buClr>
              <a:defRPr sz="1800">
                <a:solidFill>
                  <a:schemeClr val="bg1"/>
                </a:solidFill>
              </a:defRPr>
            </a:lvl3pPr>
            <a:lvl4pPr>
              <a:buClr>
                <a:schemeClr val="accent1"/>
              </a:buClr>
              <a:defRPr sz="1600">
                <a:solidFill>
                  <a:schemeClr val="bg1"/>
                </a:solidFill>
              </a:defRPr>
            </a:lvl4pPr>
            <a:lvl5pPr>
              <a:buClr>
                <a:schemeClr val="accent1"/>
              </a:buClr>
              <a:defRPr sz="1600">
                <a:solidFill>
                  <a:schemeClr val="bg1"/>
                </a:solidFill>
              </a:defRPr>
            </a:lvl5pPr>
          </a:lstStyle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19" name="Freeform 18">
            <a:extLst>
              <a:ext uri="{FF2B5EF4-FFF2-40B4-BE49-F238E27FC236}">
                <a16:creationId xmlns:a16="http://schemas.microsoft.com/office/drawing/2014/main" id="{D8CAA7FA-B9CF-853D-1DFC-4D0054892603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/>
          <p:nvPr userDrawn="1"/>
        </p:nvSpPr>
        <p:spPr>
          <a:xfrm>
            <a:off x="-14991" y="3514327"/>
            <a:ext cx="12221981" cy="3428827"/>
          </a:xfrm>
          <a:custGeom>
            <a:avLst/>
            <a:gdLst>
              <a:gd name="connsiteX0" fmla="*/ 0 w 12192000"/>
              <a:gd name="connsiteY0" fmla="*/ 0 h 3159004"/>
              <a:gd name="connsiteX1" fmla="*/ 308593 w 12192000"/>
              <a:gd name="connsiteY1" fmla="*/ 50860 h 3159004"/>
              <a:gd name="connsiteX2" fmla="*/ 6096000 w 12192000"/>
              <a:gd name="connsiteY2" fmla="*/ 409944 h 3159004"/>
              <a:gd name="connsiteX3" fmla="*/ 11883407 w 12192000"/>
              <a:gd name="connsiteY3" fmla="*/ 50860 h 3159004"/>
              <a:gd name="connsiteX4" fmla="*/ 12192000 w 12192000"/>
              <a:gd name="connsiteY4" fmla="*/ 0 h 3159004"/>
              <a:gd name="connsiteX5" fmla="*/ 12192000 w 12192000"/>
              <a:gd name="connsiteY5" fmla="*/ 3159004 h 3159004"/>
              <a:gd name="connsiteX6" fmla="*/ 0 w 12192000"/>
              <a:gd name="connsiteY6" fmla="*/ 3159004 h 3159004"/>
              <a:gd name="connsiteX0" fmla="*/ 0 w 12192000"/>
              <a:gd name="connsiteY0" fmla="*/ 0 h 3159004"/>
              <a:gd name="connsiteX1" fmla="*/ 308593 w 12192000"/>
              <a:gd name="connsiteY1" fmla="*/ 50860 h 3159004"/>
              <a:gd name="connsiteX2" fmla="*/ 6096000 w 12192000"/>
              <a:gd name="connsiteY2" fmla="*/ 409944 h 3159004"/>
              <a:gd name="connsiteX3" fmla="*/ 11883407 w 12192000"/>
              <a:gd name="connsiteY3" fmla="*/ 50860 h 3159004"/>
              <a:gd name="connsiteX4" fmla="*/ 12192000 w 12192000"/>
              <a:gd name="connsiteY4" fmla="*/ 0 h 3159004"/>
              <a:gd name="connsiteX5" fmla="*/ 11832237 w 12192000"/>
              <a:gd name="connsiteY5" fmla="*/ 2964132 h 3159004"/>
              <a:gd name="connsiteX6" fmla="*/ 0 w 12192000"/>
              <a:gd name="connsiteY6" fmla="*/ 3159004 h 3159004"/>
              <a:gd name="connsiteX7" fmla="*/ 0 w 12192000"/>
              <a:gd name="connsiteY7" fmla="*/ 0 h 3159004"/>
              <a:gd name="connsiteX0" fmla="*/ 0 w 12206991"/>
              <a:gd name="connsiteY0" fmla="*/ 0 h 3428827"/>
              <a:gd name="connsiteX1" fmla="*/ 308593 w 12206991"/>
              <a:gd name="connsiteY1" fmla="*/ 50860 h 3428827"/>
              <a:gd name="connsiteX2" fmla="*/ 6096000 w 12206991"/>
              <a:gd name="connsiteY2" fmla="*/ 409944 h 3428827"/>
              <a:gd name="connsiteX3" fmla="*/ 11883407 w 12206991"/>
              <a:gd name="connsiteY3" fmla="*/ 50860 h 3428827"/>
              <a:gd name="connsiteX4" fmla="*/ 12192000 w 12206991"/>
              <a:gd name="connsiteY4" fmla="*/ 0 h 3428827"/>
              <a:gd name="connsiteX5" fmla="*/ 12206991 w 12206991"/>
              <a:gd name="connsiteY5" fmla="*/ 3428827 h 3428827"/>
              <a:gd name="connsiteX6" fmla="*/ 0 w 12206991"/>
              <a:gd name="connsiteY6" fmla="*/ 3159004 h 3428827"/>
              <a:gd name="connsiteX7" fmla="*/ 0 w 12206991"/>
              <a:gd name="connsiteY7" fmla="*/ 0 h 3428827"/>
              <a:gd name="connsiteX0" fmla="*/ 14990 w 12221981"/>
              <a:gd name="connsiteY0" fmla="*/ 0 h 3428827"/>
              <a:gd name="connsiteX1" fmla="*/ 323583 w 12221981"/>
              <a:gd name="connsiteY1" fmla="*/ 50860 h 3428827"/>
              <a:gd name="connsiteX2" fmla="*/ 6110990 w 12221981"/>
              <a:gd name="connsiteY2" fmla="*/ 409944 h 3428827"/>
              <a:gd name="connsiteX3" fmla="*/ 11898397 w 12221981"/>
              <a:gd name="connsiteY3" fmla="*/ 50860 h 3428827"/>
              <a:gd name="connsiteX4" fmla="*/ 12206990 w 12221981"/>
              <a:gd name="connsiteY4" fmla="*/ 0 h 3428827"/>
              <a:gd name="connsiteX5" fmla="*/ 12221981 w 12221981"/>
              <a:gd name="connsiteY5" fmla="*/ 3428827 h 3428827"/>
              <a:gd name="connsiteX6" fmla="*/ 0 w 12221981"/>
              <a:gd name="connsiteY6" fmla="*/ 3413837 h 3428827"/>
              <a:gd name="connsiteX7" fmla="*/ 14990 w 12221981"/>
              <a:gd name="connsiteY7" fmla="*/ 0 h 3428827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</a:cxnLst>
            <a:rect l="l" t="t" r="r" b="b"/>
            <a:pathLst>
              <a:path w="12221981" h="3428827">
                <a:moveTo>
                  <a:pt x="14990" y="0"/>
                </a:moveTo>
                <a:lnTo>
                  <a:pt x="323583" y="50860"/>
                </a:lnTo>
                <a:cubicBezTo>
                  <a:pt x="1804710" y="272720"/>
                  <a:pt x="3850867" y="409944"/>
                  <a:pt x="6110990" y="409944"/>
                </a:cubicBezTo>
                <a:cubicBezTo>
                  <a:pt x="8371113" y="409944"/>
                  <a:pt x="10417271" y="272720"/>
                  <a:pt x="11898397" y="50860"/>
                </a:cubicBezTo>
                <a:lnTo>
                  <a:pt x="12206990" y="0"/>
                </a:lnTo>
                <a:lnTo>
                  <a:pt x="12221981" y="3428827"/>
                </a:lnTo>
                <a:lnTo>
                  <a:pt x="0" y="3413837"/>
                </a:lnTo>
                <a:cubicBezTo>
                  <a:pt x="4997" y="2275891"/>
                  <a:pt x="9993" y="1137946"/>
                  <a:pt x="14990" y="0"/>
                </a:cubicBezTo>
                <a:close/>
              </a:path>
            </a:pathLst>
          </a:custGeom>
          <a:solidFill>
            <a:schemeClr val="tx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/>
          </a:p>
        </p:txBody>
      </p:sp>
      <p:sp>
        <p:nvSpPr>
          <p:cNvPr id="17" name="Picture Placeholder 16">
            <a:extLst>
              <a:ext uri="{FF2B5EF4-FFF2-40B4-BE49-F238E27FC236}">
                <a16:creationId xmlns:a16="http://schemas.microsoft.com/office/drawing/2014/main" id="{5BF5FC62-DD9C-E7D9-CD60-71837467CFD7}"/>
              </a:ext>
            </a:extLst>
          </p:cNvPr>
          <p:cNvSpPr>
            <a:spLocks noGrp="1"/>
          </p:cNvSpPr>
          <p:nvPr>
            <p:ph type="pic" sz="quarter" idx="13"/>
          </p:nvPr>
        </p:nvSpPr>
        <p:spPr>
          <a:xfrm>
            <a:off x="0" y="3698996"/>
            <a:ext cx="12192000" cy="3159004"/>
          </a:xfrm>
          <a:custGeom>
            <a:avLst/>
            <a:gdLst>
              <a:gd name="connsiteX0" fmla="*/ 0 w 12192000"/>
              <a:gd name="connsiteY0" fmla="*/ 0 h 3159004"/>
              <a:gd name="connsiteX1" fmla="*/ 308593 w 12192000"/>
              <a:gd name="connsiteY1" fmla="*/ 50860 h 3159004"/>
              <a:gd name="connsiteX2" fmla="*/ 6096000 w 12192000"/>
              <a:gd name="connsiteY2" fmla="*/ 409944 h 3159004"/>
              <a:gd name="connsiteX3" fmla="*/ 11883407 w 12192000"/>
              <a:gd name="connsiteY3" fmla="*/ 50860 h 3159004"/>
              <a:gd name="connsiteX4" fmla="*/ 12192000 w 12192000"/>
              <a:gd name="connsiteY4" fmla="*/ 0 h 3159004"/>
              <a:gd name="connsiteX5" fmla="*/ 12192000 w 12192000"/>
              <a:gd name="connsiteY5" fmla="*/ 3159004 h 3159004"/>
              <a:gd name="connsiteX6" fmla="*/ 0 w 12192000"/>
              <a:gd name="connsiteY6" fmla="*/ 3159004 h 3159004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</a:cxnLst>
            <a:rect l="l" t="t" r="r" b="b"/>
            <a:pathLst>
              <a:path w="12192000" h="3159004">
                <a:moveTo>
                  <a:pt x="0" y="0"/>
                </a:moveTo>
                <a:lnTo>
                  <a:pt x="308593" y="50860"/>
                </a:lnTo>
                <a:cubicBezTo>
                  <a:pt x="1789720" y="272720"/>
                  <a:pt x="3835877" y="409944"/>
                  <a:pt x="6096000" y="409944"/>
                </a:cubicBezTo>
                <a:cubicBezTo>
                  <a:pt x="8356123" y="409944"/>
                  <a:pt x="10402281" y="272720"/>
                  <a:pt x="11883407" y="50860"/>
                </a:cubicBezTo>
                <a:lnTo>
                  <a:pt x="12192000" y="0"/>
                </a:lnTo>
                <a:lnTo>
                  <a:pt x="12192000" y="3159004"/>
                </a:lnTo>
                <a:lnTo>
                  <a:pt x="0" y="3159004"/>
                </a:lnTo>
                <a:close/>
              </a:path>
            </a:pathLst>
          </a:custGeom>
        </p:spPr>
        <p:txBody>
          <a:bodyPr wrap="square">
            <a:noAutofit/>
          </a:bodyPr>
          <a:lstStyle/>
          <a:p>
            <a:endParaRPr lang="en-US"/>
          </a:p>
        </p:txBody>
      </p:sp>
      <p:sp>
        <p:nvSpPr>
          <p:cNvPr id="15" name="Slide Number Placeholder 6">
            <a:extLst>
              <a:ext uri="{FF2B5EF4-FFF2-40B4-BE49-F238E27FC236}">
                <a16:creationId xmlns:a16="http://schemas.microsoft.com/office/drawing/2014/main" id="{D5CA998F-2E7A-72C2-D8DA-9B22B06EEB9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274320" y="6356350"/>
            <a:ext cx="1729509" cy="365125"/>
          </a:xfrm>
        </p:spPr>
        <p:txBody>
          <a:bodyPr/>
          <a:lstStyle>
            <a:lvl1pPr algn="l">
              <a:defRPr>
                <a:solidFill>
                  <a:schemeClr val="bg1"/>
                </a:solidFill>
              </a:defRPr>
            </a:lvl1pPr>
          </a:lstStyle>
          <a:p>
            <a:fld id="{CFB8C4AC-FAA1-884B-8696-F5EA54219DC7}" type="slidenum">
              <a:rPr lang="en-US" smtClean="0"/>
              <a:pPr/>
              <a:t>‹#›</a:t>
            </a:fld>
            <a:endParaRPr lang="en-US" dirty="0"/>
          </a:p>
        </p:txBody>
      </p:sp>
      <p:pic>
        <p:nvPicPr>
          <p:cNvPr id="8" name="Picture 7" descr="Virginia Department of Rail and Public Transportation">
            <a:extLst>
              <a:ext uri="{FF2B5EF4-FFF2-40B4-BE49-F238E27FC236}">
                <a16:creationId xmlns:a16="http://schemas.microsoft.com/office/drawing/2014/main" id="{B820E9D5-F692-713B-CBD4-796743E719CC}"/>
              </a:ext>
            </a:extLst>
          </p:cNvPr>
          <p:cNvPicPr>
            <a:picLocks noChangeAspect="1"/>
          </p:cNvPicPr>
          <p:nvPr userDrawn="1"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6848856" y="6486432"/>
            <a:ext cx="5066641" cy="10495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661890916"/>
      </p:ext>
    </p:extLst>
  </p:cSld>
  <p:clrMapOvr>
    <a:masterClrMapping/>
  </p:clrMapOvr>
</p:sldLayout>
</file>

<file path=ppt/slideLayouts/slideLayout2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+ Content - Top Photo - Teal Blue BG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2" name="Picture 11">
            <a:extLst>
              <a:ext uri="{FF2B5EF4-FFF2-40B4-BE49-F238E27FC236}">
                <a16:creationId xmlns:a16="http://schemas.microsoft.com/office/drawing/2014/main" id="{AFF9C3A0-C47D-87BE-2336-1CC9CB377E61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>
            <a:off x="-30480" y="-17145"/>
            <a:ext cx="12252960" cy="6892290"/>
          </a:xfrm>
          <a:prstGeom prst="rect">
            <a:avLst/>
          </a:prstGeom>
        </p:spPr>
      </p:pic>
      <p:sp>
        <p:nvSpPr>
          <p:cNvPr id="6" name="Rectangle 5">
            <a:extLst>
              <a:ext uri="{FF2B5EF4-FFF2-40B4-BE49-F238E27FC236}">
                <a16:creationId xmlns:a16="http://schemas.microsoft.com/office/drawing/2014/main" id="{59DC88DD-D7CA-603B-5A1C-87A1879D95D3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/>
          <p:nvPr userDrawn="1"/>
        </p:nvSpPr>
        <p:spPr>
          <a:xfrm>
            <a:off x="-2" y="1"/>
            <a:ext cx="12192001" cy="3366638"/>
          </a:xfrm>
          <a:prstGeom prst="rect">
            <a:avLst/>
          </a:prstGeom>
          <a:solidFill>
            <a:schemeClr val="tx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5" name="Picture Placeholder 4">
            <a:extLst>
              <a:ext uri="{FF2B5EF4-FFF2-40B4-BE49-F238E27FC236}">
                <a16:creationId xmlns:a16="http://schemas.microsoft.com/office/drawing/2014/main" id="{D2581BEF-D918-599F-328A-1163A80F8595}"/>
              </a:ext>
            </a:extLst>
          </p:cNvPr>
          <p:cNvSpPr>
            <a:spLocks noGrp="1"/>
          </p:cNvSpPr>
          <p:nvPr>
            <p:ph type="pic" sz="quarter" idx="13" hasCustomPrompt="1"/>
          </p:nvPr>
        </p:nvSpPr>
        <p:spPr>
          <a:xfrm>
            <a:off x="0" y="0"/>
            <a:ext cx="12192000" cy="3204981"/>
          </a:xfrm>
        </p:spPr>
        <p:txBody>
          <a:bodyPr/>
          <a:lstStyle>
            <a:lvl1pPr marL="0" indent="0">
              <a:buNone/>
              <a:defRPr/>
            </a:lvl1pPr>
          </a:lstStyle>
          <a:p>
            <a:r>
              <a:rPr lang="en-US" dirty="0"/>
              <a:t>  </a:t>
            </a:r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538E222E-7B2A-AAA0-A05B-2D3A2F5D312E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74319" y="3236557"/>
            <a:ext cx="11641177" cy="1325563"/>
          </a:xfrm>
        </p:spPr>
        <p:txBody>
          <a:bodyPr>
            <a:normAutofit/>
          </a:bodyPr>
          <a:lstStyle>
            <a:lvl1pPr>
              <a:defRPr sz="4000" b="0">
                <a:solidFill>
                  <a:schemeClr val="bg1"/>
                </a:solidFill>
                <a:latin typeface="Georgia" panose="02040502050405020303" pitchFamily="18" charset="0"/>
              </a:defRPr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A96AA0F8-4784-C4F9-E2BE-F5E714988933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274319" y="4925657"/>
            <a:ext cx="11641177" cy="1399117"/>
          </a:xfrm>
        </p:spPr>
        <p:txBody>
          <a:bodyPr>
            <a:normAutofit/>
          </a:bodyPr>
          <a:lstStyle>
            <a:lvl1pPr>
              <a:buClr>
                <a:schemeClr val="accent1"/>
              </a:buClr>
              <a:defRPr sz="2400">
                <a:solidFill>
                  <a:schemeClr val="bg1"/>
                </a:solidFill>
              </a:defRPr>
            </a:lvl1pPr>
            <a:lvl2pPr>
              <a:buClr>
                <a:schemeClr val="accent1"/>
              </a:buClr>
              <a:defRPr sz="2000">
                <a:solidFill>
                  <a:schemeClr val="bg1"/>
                </a:solidFill>
              </a:defRPr>
            </a:lvl2pPr>
            <a:lvl3pPr>
              <a:buClr>
                <a:schemeClr val="accent1"/>
              </a:buClr>
              <a:defRPr sz="1800">
                <a:solidFill>
                  <a:schemeClr val="bg1"/>
                </a:solidFill>
              </a:defRPr>
            </a:lvl3pPr>
            <a:lvl4pPr>
              <a:buClr>
                <a:schemeClr val="accent1"/>
              </a:buClr>
              <a:defRPr sz="1600">
                <a:solidFill>
                  <a:schemeClr val="bg1"/>
                </a:solidFill>
              </a:defRPr>
            </a:lvl4pPr>
            <a:lvl5pPr>
              <a:buClr>
                <a:schemeClr val="accent1"/>
              </a:buClr>
              <a:defRPr sz="1600">
                <a:solidFill>
                  <a:schemeClr val="bg1"/>
                </a:solidFill>
              </a:defRPr>
            </a:lvl5pPr>
          </a:lstStyle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15" name="Slide Number Placeholder 6">
            <a:extLst>
              <a:ext uri="{FF2B5EF4-FFF2-40B4-BE49-F238E27FC236}">
                <a16:creationId xmlns:a16="http://schemas.microsoft.com/office/drawing/2014/main" id="{D5CA998F-2E7A-72C2-D8DA-9B22B06EEB9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274320" y="6356350"/>
            <a:ext cx="1729509" cy="365125"/>
          </a:xfrm>
        </p:spPr>
        <p:txBody>
          <a:bodyPr/>
          <a:lstStyle>
            <a:lvl1pPr algn="l">
              <a:defRPr>
                <a:solidFill>
                  <a:schemeClr val="bg1"/>
                </a:solidFill>
              </a:defRPr>
            </a:lvl1pPr>
          </a:lstStyle>
          <a:p>
            <a:fld id="{CFB8C4AC-FAA1-884B-8696-F5EA54219DC7}" type="slidenum">
              <a:rPr lang="en-US" smtClean="0"/>
              <a:pPr/>
              <a:t>‹#›</a:t>
            </a:fld>
            <a:endParaRPr lang="en-US" dirty="0"/>
          </a:p>
        </p:txBody>
      </p:sp>
      <p:pic>
        <p:nvPicPr>
          <p:cNvPr id="8" name="Picture 7" descr="Virginia Department of Rail and Public Transportation">
            <a:extLst>
              <a:ext uri="{FF2B5EF4-FFF2-40B4-BE49-F238E27FC236}">
                <a16:creationId xmlns:a16="http://schemas.microsoft.com/office/drawing/2014/main" id="{B820E9D5-F692-713B-CBD4-796743E719CC}"/>
              </a:ext>
            </a:extLst>
          </p:cNvPr>
          <p:cNvPicPr>
            <a:picLocks noChangeAspect="1"/>
          </p:cNvPicPr>
          <p:nvPr userDrawn="1"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6848856" y="6486432"/>
            <a:ext cx="5066641" cy="10495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278033212"/>
      </p:ext>
    </p:extLst>
  </p:cSld>
  <p:clrMapOvr>
    <a:masterClrMapping/>
  </p:clrMapOvr>
</p:sldLayout>
</file>

<file path=ppt/slideLayouts/slideLayout2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+ Content - Bottom Photo - Green Blue BG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>
            <a:extLst>
              <a:ext uri="{FF2B5EF4-FFF2-40B4-BE49-F238E27FC236}">
                <a16:creationId xmlns:a16="http://schemas.microsoft.com/office/drawing/2014/main" id="{69C776A0-7587-D155-3EB9-7A408E9F6707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>
            <a:off x="-30480" y="-14082"/>
            <a:ext cx="12252960" cy="6886164"/>
          </a:xfrm>
          <a:prstGeom prst="rect">
            <a:avLst/>
          </a:prstGeom>
        </p:spPr>
      </p:pic>
      <p:sp>
        <p:nvSpPr>
          <p:cNvPr id="2" name="Title 1">
            <a:extLst>
              <a:ext uri="{FF2B5EF4-FFF2-40B4-BE49-F238E27FC236}">
                <a16:creationId xmlns:a16="http://schemas.microsoft.com/office/drawing/2014/main" id="{538E222E-7B2A-AAA0-A05B-2D3A2F5D312E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74319" y="136525"/>
            <a:ext cx="11641177" cy="1325563"/>
          </a:xfrm>
        </p:spPr>
        <p:txBody>
          <a:bodyPr>
            <a:normAutofit/>
          </a:bodyPr>
          <a:lstStyle>
            <a:lvl1pPr>
              <a:defRPr sz="4000" b="0">
                <a:solidFill>
                  <a:schemeClr val="bg1"/>
                </a:solidFill>
                <a:latin typeface="Georgia" panose="02040502050405020303" pitchFamily="18" charset="0"/>
              </a:defRPr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A96AA0F8-4784-C4F9-E2BE-F5E714988933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274319" y="1825625"/>
            <a:ext cx="11641177" cy="1399117"/>
          </a:xfrm>
        </p:spPr>
        <p:txBody>
          <a:bodyPr>
            <a:normAutofit/>
          </a:bodyPr>
          <a:lstStyle>
            <a:lvl1pPr>
              <a:buClr>
                <a:schemeClr val="accent1"/>
              </a:buClr>
              <a:defRPr sz="2400">
                <a:solidFill>
                  <a:schemeClr val="bg1"/>
                </a:solidFill>
              </a:defRPr>
            </a:lvl1pPr>
            <a:lvl2pPr>
              <a:buClr>
                <a:schemeClr val="accent1"/>
              </a:buClr>
              <a:defRPr sz="2000">
                <a:solidFill>
                  <a:schemeClr val="bg1"/>
                </a:solidFill>
              </a:defRPr>
            </a:lvl2pPr>
            <a:lvl3pPr>
              <a:buClr>
                <a:schemeClr val="accent1"/>
              </a:buClr>
              <a:defRPr sz="1800">
                <a:solidFill>
                  <a:schemeClr val="bg1"/>
                </a:solidFill>
              </a:defRPr>
            </a:lvl3pPr>
            <a:lvl4pPr>
              <a:buClr>
                <a:schemeClr val="accent1"/>
              </a:buClr>
              <a:defRPr sz="1600">
                <a:solidFill>
                  <a:schemeClr val="bg1"/>
                </a:solidFill>
              </a:defRPr>
            </a:lvl4pPr>
            <a:lvl5pPr>
              <a:buClr>
                <a:schemeClr val="accent1"/>
              </a:buClr>
              <a:defRPr sz="1600">
                <a:solidFill>
                  <a:schemeClr val="bg1"/>
                </a:solidFill>
              </a:defRPr>
            </a:lvl5pPr>
          </a:lstStyle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19" name="Freeform 18">
            <a:extLst>
              <a:ext uri="{FF2B5EF4-FFF2-40B4-BE49-F238E27FC236}">
                <a16:creationId xmlns:a16="http://schemas.microsoft.com/office/drawing/2014/main" id="{D8CAA7FA-B9CF-853D-1DFC-4D0054892603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/>
          <p:nvPr userDrawn="1"/>
        </p:nvSpPr>
        <p:spPr>
          <a:xfrm>
            <a:off x="-14991" y="3522419"/>
            <a:ext cx="12221981" cy="3428827"/>
          </a:xfrm>
          <a:custGeom>
            <a:avLst/>
            <a:gdLst>
              <a:gd name="connsiteX0" fmla="*/ 0 w 12192000"/>
              <a:gd name="connsiteY0" fmla="*/ 0 h 3159004"/>
              <a:gd name="connsiteX1" fmla="*/ 308593 w 12192000"/>
              <a:gd name="connsiteY1" fmla="*/ 50860 h 3159004"/>
              <a:gd name="connsiteX2" fmla="*/ 6096000 w 12192000"/>
              <a:gd name="connsiteY2" fmla="*/ 409944 h 3159004"/>
              <a:gd name="connsiteX3" fmla="*/ 11883407 w 12192000"/>
              <a:gd name="connsiteY3" fmla="*/ 50860 h 3159004"/>
              <a:gd name="connsiteX4" fmla="*/ 12192000 w 12192000"/>
              <a:gd name="connsiteY4" fmla="*/ 0 h 3159004"/>
              <a:gd name="connsiteX5" fmla="*/ 12192000 w 12192000"/>
              <a:gd name="connsiteY5" fmla="*/ 3159004 h 3159004"/>
              <a:gd name="connsiteX6" fmla="*/ 0 w 12192000"/>
              <a:gd name="connsiteY6" fmla="*/ 3159004 h 3159004"/>
              <a:gd name="connsiteX0" fmla="*/ 0 w 12192000"/>
              <a:gd name="connsiteY0" fmla="*/ 0 h 3159004"/>
              <a:gd name="connsiteX1" fmla="*/ 308593 w 12192000"/>
              <a:gd name="connsiteY1" fmla="*/ 50860 h 3159004"/>
              <a:gd name="connsiteX2" fmla="*/ 6096000 w 12192000"/>
              <a:gd name="connsiteY2" fmla="*/ 409944 h 3159004"/>
              <a:gd name="connsiteX3" fmla="*/ 11883407 w 12192000"/>
              <a:gd name="connsiteY3" fmla="*/ 50860 h 3159004"/>
              <a:gd name="connsiteX4" fmla="*/ 12192000 w 12192000"/>
              <a:gd name="connsiteY4" fmla="*/ 0 h 3159004"/>
              <a:gd name="connsiteX5" fmla="*/ 11832237 w 12192000"/>
              <a:gd name="connsiteY5" fmla="*/ 2964132 h 3159004"/>
              <a:gd name="connsiteX6" fmla="*/ 0 w 12192000"/>
              <a:gd name="connsiteY6" fmla="*/ 3159004 h 3159004"/>
              <a:gd name="connsiteX7" fmla="*/ 0 w 12192000"/>
              <a:gd name="connsiteY7" fmla="*/ 0 h 3159004"/>
              <a:gd name="connsiteX0" fmla="*/ 0 w 12206991"/>
              <a:gd name="connsiteY0" fmla="*/ 0 h 3428827"/>
              <a:gd name="connsiteX1" fmla="*/ 308593 w 12206991"/>
              <a:gd name="connsiteY1" fmla="*/ 50860 h 3428827"/>
              <a:gd name="connsiteX2" fmla="*/ 6096000 w 12206991"/>
              <a:gd name="connsiteY2" fmla="*/ 409944 h 3428827"/>
              <a:gd name="connsiteX3" fmla="*/ 11883407 w 12206991"/>
              <a:gd name="connsiteY3" fmla="*/ 50860 h 3428827"/>
              <a:gd name="connsiteX4" fmla="*/ 12192000 w 12206991"/>
              <a:gd name="connsiteY4" fmla="*/ 0 h 3428827"/>
              <a:gd name="connsiteX5" fmla="*/ 12206991 w 12206991"/>
              <a:gd name="connsiteY5" fmla="*/ 3428827 h 3428827"/>
              <a:gd name="connsiteX6" fmla="*/ 0 w 12206991"/>
              <a:gd name="connsiteY6" fmla="*/ 3159004 h 3428827"/>
              <a:gd name="connsiteX7" fmla="*/ 0 w 12206991"/>
              <a:gd name="connsiteY7" fmla="*/ 0 h 3428827"/>
              <a:gd name="connsiteX0" fmla="*/ 14990 w 12221981"/>
              <a:gd name="connsiteY0" fmla="*/ 0 h 3428827"/>
              <a:gd name="connsiteX1" fmla="*/ 323583 w 12221981"/>
              <a:gd name="connsiteY1" fmla="*/ 50860 h 3428827"/>
              <a:gd name="connsiteX2" fmla="*/ 6110990 w 12221981"/>
              <a:gd name="connsiteY2" fmla="*/ 409944 h 3428827"/>
              <a:gd name="connsiteX3" fmla="*/ 11898397 w 12221981"/>
              <a:gd name="connsiteY3" fmla="*/ 50860 h 3428827"/>
              <a:gd name="connsiteX4" fmla="*/ 12206990 w 12221981"/>
              <a:gd name="connsiteY4" fmla="*/ 0 h 3428827"/>
              <a:gd name="connsiteX5" fmla="*/ 12221981 w 12221981"/>
              <a:gd name="connsiteY5" fmla="*/ 3428827 h 3428827"/>
              <a:gd name="connsiteX6" fmla="*/ 0 w 12221981"/>
              <a:gd name="connsiteY6" fmla="*/ 3413837 h 3428827"/>
              <a:gd name="connsiteX7" fmla="*/ 14990 w 12221981"/>
              <a:gd name="connsiteY7" fmla="*/ 0 h 3428827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</a:cxnLst>
            <a:rect l="l" t="t" r="r" b="b"/>
            <a:pathLst>
              <a:path w="12221981" h="3428827">
                <a:moveTo>
                  <a:pt x="14990" y="0"/>
                </a:moveTo>
                <a:lnTo>
                  <a:pt x="323583" y="50860"/>
                </a:lnTo>
                <a:cubicBezTo>
                  <a:pt x="1804710" y="272720"/>
                  <a:pt x="3850867" y="409944"/>
                  <a:pt x="6110990" y="409944"/>
                </a:cubicBezTo>
                <a:cubicBezTo>
                  <a:pt x="8371113" y="409944"/>
                  <a:pt x="10417271" y="272720"/>
                  <a:pt x="11898397" y="50860"/>
                </a:cubicBezTo>
                <a:lnTo>
                  <a:pt x="12206990" y="0"/>
                </a:lnTo>
                <a:lnTo>
                  <a:pt x="12221981" y="3428827"/>
                </a:lnTo>
                <a:lnTo>
                  <a:pt x="0" y="3413837"/>
                </a:lnTo>
                <a:cubicBezTo>
                  <a:pt x="4997" y="2275891"/>
                  <a:pt x="9993" y="1137946"/>
                  <a:pt x="14990" y="0"/>
                </a:cubicBezTo>
                <a:close/>
              </a:path>
            </a:pathLst>
          </a:custGeom>
          <a:solidFill>
            <a:schemeClr val="accent5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/>
          </a:p>
        </p:txBody>
      </p:sp>
      <p:sp>
        <p:nvSpPr>
          <p:cNvPr id="17" name="Picture Placeholder 16">
            <a:extLst>
              <a:ext uri="{FF2B5EF4-FFF2-40B4-BE49-F238E27FC236}">
                <a16:creationId xmlns:a16="http://schemas.microsoft.com/office/drawing/2014/main" id="{5BF5FC62-DD9C-E7D9-CD60-71837467CFD7}"/>
              </a:ext>
            </a:extLst>
          </p:cNvPr>
          <p:cNvSpPr>
            <a:spLocks noGrp="1"/>
          </p:cNvSpPr>
          <p:nvPr>
            <p:ph type="pic" sz="quarter" idx="13"/>
          </p:nvPr>
        </p:nvSpPr>
        <p:spPr>
          <a:xfrm>
            <a:off x="0" y="3698996"/>
            <a:ext cx="12192000" cy="3159004"/>
          </a:xfrm>
          <a:custGeom>
            <a:avLst/>
            <a:gdLst>
              <a:gd name="connsiteX0" fmla="*/ 0 w 12192000"/>
              <a:gd name="connsiteY0" fmla="*/ 0 h 3159004"/>
              <a:gd name="connsiteX1" fmla="*/ 308593 w 12192000"/>
              <a:gd name="connsiteY1" fmla="*/ 50860 h 3159004"/>
              <a:gd name="connsiteX2" fmla="*/ 6096000 w 12192000"/>
              <a:gd name="connsiteY2" fmla="*/ 409944 h 3159004"/>
              <a:gd name="connsiteX3" fmla="*/ 11883407 w 12192000"/>
              <a:gd name="connsiteY3" fmla="*/ 50860 h 3159004"/>
              <a:gd name="connsiteX4" fmla="*/ 12192000 w 12192000"/>
              <a:gd name="connsiteY4" fmla="*/ 0 h 3159004"/>
              <a:gd name="connsiteX5" fmla="*/ 12192000 w 12192000"/>
              <a:gd name="connsiteY5" fmla="*/ 3159004 h 3159004"/>
              <a:gd name="connsiteX6" fmla="*/ 0 w 12192000"/>
              <a:gd name="connsiteY6" fmla="*/ 3159004 h 3159004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</a:cxnLst>
            <a:rect l="l" t="t" r="r" b="b"/>
            <a:pathLst>
              <a:path w="12192000" h="3159004">
                <a:moveTo>
                  <a:pt x="0" y="0"/>
                </a:moveTo>
                <a:lnTo>
                  <a:pt x="308593" y="50860"/>
                </a:lnTo>
                <a:cubicBezTo>
                  <a:pt x="1789720" y="272720"/>
                  <a:pt x="3835877" y="409944"/>
                  <a:pt x="6096000" y="409944"/>
                </a:cubicBezTo>
                <a:cubicBezTo>
                  <a:pt x="8356123" y="409944"/>
                  <a:pt x="10402281" y="272720"/>
                  <a:pt x="11883407" y="50860"/>
                </a:cubicBezTo>
                <a:lnTo>
                  <a:pt x="12192000" y="0"/>
                </a:lnTo>
                <a:lnTo>
                  <a:pt x="12192000" y="3159004"/>
                </a:lnTo>
                <a:lnTo>
                  <a:pt x="0" y="3159004"/>
                </a:lnTo>
                <a:close/>
              </a:path>
            </a:pathLst>
          </a:custGeom>
        </p:spPr>
        <p:txBody>
          <a:bodyPr wrap="square">
            <a:noAutofit/>
          </a:bodyPr>
          <a:lstStyle/>
          <a:p>
            <a:endParaRPr lang="en-US"/>
          </a:p>
        </p:txBody>
      </p:sp>
      <p:sp>
        <p:nvSpPr>
          <p:cNvPr id="15" name="Slide Number Placeholder 6">
            <a:extLst>
              <a:ext uri="{FF2B5EF4-FFF2-40B4-BE49-F238E27FC236}">
                <a16:creationId xmlns:a16="http://schemas.microsoft.com/office/drawing/2014/main" id="{D5CA998F-2E7A-72C2-D8DA-9B22B06EEB9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274320" y="6356350"/>
            <a:ext cx="1729509" cy="365125"/>
          </a:xfrm>
        </p:spPr>
        <p:txBody>
          <a:bodyPr/>
          <a:lstStyle>
            <a:lvl1pPr algn="l">
              <a:defRPr>
                <a:solidFill>
                  <a:schemeClr val="bg1"/>
                </a:solidFill>
              </a:defRPr>
            </a:lvl1pPr>
          </a:lstStyle>
          <a:p>
            <a:fld id="{CFB8C4AC-FAA1-884B-8696-F5EA54219DC7}" type="slidenum">
              <a:rPr lang="en-US" smtClean="0"/>
              <a:pPr/>
              <a:t>‹#›</a:t>
            </a:fld>
            <a:endParaRPr lang="en-US" dirty="0"/>
          </a:p>
        </p:txBody>
      </p:sp>
      <p:pic>
        <p:nvPicPr>
          <p:cNvPr id="8" name="Picture 7" descr="Virginia Department of Rail and Public Transportation">
            <a:extLst>
              <a:ext uri="{FF2B5EF4-FFF2-40B4-BE49-F238E27FC236}">
                <a16:creationId xmlns:a16="http://schemas.microsoft.com/office/drawing/2014/main" id="{B820E9D5-F692-713B-CBD4-796743E719CC}"/>
              </a:ext>
            </a:extLst>
          </p:cNvPr>
          <p:cNvPicPr>
            <a:picLocks noChangeAspect="1"/>
          </p:cNvPicPr>
          <p:nvPr userDrawn="1"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6848856" y="6486432"/>
            <a:ext cx="5066641" cy="10495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308554144"/>
      </p:ext>
    </p:extLst>
  </p:cSld>
  <p:clrMapOvr>
    <a:masterClrMapping/>
  </p:clrMapOvr>
</p:sldLayout>
</file>

<file path=ppt/slideLayouts/slideLayout27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+ Content - Top Photo - Blue Green BG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6">
            <a:extLst>
              <a:ext uri="{FF2B5EF4-FFF2-40B4-BE49-F238E27FC236}">
                <a16:creationId xmlns:a16="http://schemas.microsoft.com/office/drawing/2014/main" id="{3F480AE9-39D7-5C89-42CA-46DCDCF56013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>
            <a:off x="-30480" y="-14082"/>
            <a:ext cx="12252960" cy="6886164"/>
          </a:xfrm>
          <a:prstGeom prst="rect">
            <a:avLst/>
          </a:prstGeom>
        </p:spPr>
      </p:pic>
      <p:sp>
        <p:nvSpPr>
          <p:cNvPr id="6" name="Rectangle 5">
            <a:extLst>
              <a:ext uri="{FF2B5EF4-FFF2-40B4-BE49-F238E27FC236}">
                <a16:creationId xmlns:a16="http://schemas.microsoft.com/office/drawing/2014/main" id="{59DC88DD-D7CA-603B-5A1C-87A1879D95D3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/>
          <p:nvPr userDrawn="1"/>
        </p:nvSpPr>
        <p:spPr>
          <a:xfrm>
            <a:off x="-2" y="1"/>
            <a:ext cx="12192001" cy="3366638"/>
          </a:xfrm>
          <a:prstGeom prst="rect">
            <a:avLst/>
          </a:prstGeom>
          <a:solidFill>
            <a:schemeClr val="accent5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5" name="Picture Placeholder 4">
            <a:extLst>
              <a:ext uri="{FF2B5EF4-FFF2-40B4-BE49-F238E27FC236}">
                <a16:creationId xmlns:a16="http://schemas.microsoft.com/office/drawing/2014/main" id="{D2581BEF-D918-599F-328A-1163A80F8595}"/>
              </a:ext>
            </a:extLst>
          </p:cNvPr>
          <p:cNvSpPr>
            <a:spLocks noGrp="1"/>
          </p:cNvSpPr>
          <p:nvPr>
            <p:ph type="pic" sz="quarter" idx="13" hasCustomPrompt="1"/>
          </p:nvPr>
        </p:nvSpPr>
        <p:spPr>
          <a:xfrm>
            <a:off x="0" y="0"/>
            <a:ext cx="12192000" cy="3204981"/>
          </a:xfrm>
        </p:spPr>
        <p:txBody>
          <a:bodyPr/>
          <a:lstStyle>
            <a:lvl1pPr marL="0" indent="0">
              <a:buNone/>
              <a:defRPr/>
            </a:lvl1pPr>
          </a:lstStyle>
          <a:p>
            <a:r>
              <a:rPr lang="en-US" dirty="0"/>
              <a:t>  </a:t>
            </a:r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538E222E-7B2A-AAA0-A05B-2D3A2F5D312E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74319" y="3236557"/>
            <a:ext cx="11641177" cy="1325563"/>
          </a:xfrm>
        </p:spPr>
        <p:txBody>
          <a:bodyPr>
            <a:normAutofit/>
          </a:bodyPr>
          <a:lstStyle>
            <a:lvl1pPr>
              <a:defRPr sz="4000" b="0">
                <a:solidFill>
                  <a:schemeClr val="bg1"/>
                </a:solidFill>
                <a:latin typeface="Georgia" panose="02040502050405020303" pitchFamily="18" charset="0"/>
              </a:defRPr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A96AA0F8-4784-C4F9-E2BE-F5E714988933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274319" y="4925657"/>
            <a:ext cx="11641177" cy="1399117"/>
          </a:xfrm>
        </p:spPr>
        <p:txBody>
          <a:bodyPr>
            <a:normAutofit/>
          </a:bodyPr>
          <a:lstStyle>
            <a:lvl1pPr>
              <a:buClr>
                <a:schemeClr val="accent1"/>
              </a:buClr>
              <a:defRPr sz="2400">
                <a:solidFill>
                  <a:schemeClr val="bg1"/>
                </a:solidFill>
              </a:defRPr>
            </a:lvl1pPr>
            <a:lvl2pPr>
              <a:buClr>
                <a:schemeClr val="accent1"/>
              </a:buClr>
              <a:defRPr sz="2000">
                <a:solidFill>
                  <a:schemeClr val="bg1"/>
                </a:solidFill>
              </a:defRPr>
            </a:lvl2pPr>
            <a:lvl3pPr>
              <a:buClr>
                <a:schemeClr val="accent1"/>
              </a:buClr>
              <a:defRPr sz="1800">
                <a:solidFill>
                  <a:schemeClr val="bg1"/>
                </a:solidFill>
              </a:defRPr>
            </a:lvl3pPr>
            <a:lvl4pPr>
              <a:buClr>
                <a:schemeClr val="accent1"/>
              </a:buClr>
              <a:defRPr sz="1600">
                <a:solidFill>
                  <a:schemeClr val="bg1"/>
                </a:solidFill>
              </a:defRPr>
            </a:lvl4pPr>
            <a:lvl5pPr>
              <a:buClr>
                <a:schemeClr val="accent1"/>
              </a:buClr>
              <a:defRPr sz="1600">
                <a:solidFill>
                  <a:schemeClr val="bg1"/>
                </a:solidFill>
              </a:defRPr>
            </a:lvl5pPr>
          </a:lstStyle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15" name="Slide Number Placeholder 6">
            <a:extLst>
              <a:ext uri="{FF2B5EF4-FFF2-40B4-BE49-F238E27FC236}">
                <a16:creationId xmlns:a16="http://schemas.microsoft.com/office/drawing/2014/main" id="{D5CA998F-2E7A-72C2-D8DA-9B22B06EEB9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274320" y="6356350"/>
            <a:ext cx="1729509" cy="365125"/>
          </a:xfrm>
        </p:spPr>
        <p:txBody>
          <a:bodyPr/>
          <a:lstStyle>
            <a:lvl1pPr algn="l">
              <a:defRPr>
                <a:solidFill>
                  <a:schemeClr val="bg1"/>
                </a:solidFill>
              </a:defRPr>
            </a:lvl1pPr>
          </a:lstStyle>
          <a:p>
            <a:fld id="{CFB8C4AC-FAA1-884B-8696-F5EA54219DC7}" type="slidenum">
              <a:rPr lang="en-US" smtClean="0"/>
              <a:pPr/>
              <a:t>‹#›</a:t>
            </a:fld>
            <a:endParaRPr lang="en-US" dirty="0"/>
          </a:p>
        </p:txBody>
      </p:sp>
      <p:pic>
        <p:nvPicPr>
          <p:cNvPr id="8" name="Picture 7" descr="Virginia Department of Rail and Public Transportation">
            <a:extLst>
              <a:ext uri="{FF2B5EF4-FFF2-40B4-BE49-F238E27FC236}">
                <a16:creationId xmlns:a16="http://schemas.microsoft.com/office/drawing/2014/main" id="{B820E9D5-F692-713B-CBD4-796743E719CC}"/>
              </a:ext>
            </a:extLst>
          </p:cNvPr>
          <p:cNvPicPr>
            <a:picLocks noChangeAspect="1"/>
          </p:cNvPicPr>
          <p:nvPr userDrawn="1"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6848856" y="6486432"/>
            <a:ext cx="5066641" cy="10495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93734183"/>
      </p:ext>
    </p:extLst>
  </p:cSld>
  <p:clrMapOvr>
    <a:masterClrMapping/>
  </p:clrMapOvr>
</p:sldLayout>
</file>

<file path=ppt/slideLayouts/slideLayout28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+ Content - Bottom Photo - Purple Blue BG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>
            <a:extLst>
              <a:ext uri="{FF2B5EF4-FFF2-40B4-BE49-F238E27FC236}">
                <a16:creationId xmlns:a16="http://schemas.microsoft.com/office/drawing/2014/main" id="{AD7319B9-B660-E579-E0FA-721E4F039F6D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>
            <a:off x="-30480" y="-14082"/>
            <a:ext cx="12252960" cy="6886164"/>
          </a:xfrm>
          <a:prstGeom prst="rect">
            <a:avLst/>
          </a:prstGeom>
        </p:spPr>
      </p:pic>
      <p:sp>
        <p:nvSpPr>
          <p:cNvPr id="2" name="Title 1">
            <a:extLst>
              <a:ext uri="{FF2B5EF4-FFF2-40B4-BE49-F238E27FC236}">
                <a16:creationId xmlns:a16="http://schemas.microsoft.com/office/drawing/2014/main" id="{538E222E-7B2A-AAA0-A05B-2D3A2F5D312E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74319" y="136525"/>
            <a:ext cx="11641177" cy="1325563"/>
          </a:xfrm>
        </p:spPr>
        <p:txBody>
          <a:bodyPr>
            <a:normAutofit/>
          </a:bodyPr>
          <a:lstStyle>
            <a:lvl1pPr>
              <a:defRPr sz="4000" b="0">
                <a:solidFill>
                  <a:schemeClr val="bg1"/>
                </a:solidFill>
                <a:latin typeface="Georgia" panose="02040502050405020303" pitchFamily="18" charset="0"/>
              </a:defRPr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A96AA0F8-4784-C4F9-E2BE-F5E714988933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274319" y="1825625"/>
            <a:ext cx="11641177" cy="1399117"/>
          </a:xfrm>
        </p:spPr>
        <p:txBody>
          <a:bodyPr>
            <a:normAutofit/>
          </a:bodyPr>
          <a:lstStyle>
            <a:lvl1pPr>
              <a:buClr>
                <a:schemeClr val="accent1"/>
              </a:buClr>
              <a:defRPr sz="2400">
                <a:solidFill>
                  <a:schemeClr val="bg1"/>
                </a:solidFill>
              </a:defRPr>
            </a:lvl1pPr>
            <a:lvl2pPr>
              <a:buClr>
                <a:schemeClr val="accent1"/>
              </a:buClr>
              <a:defRPr sz="2000">
                <a:solidFill>
                  <a:schemeClr val="bg1"/>
                </a:solidFill>
              </a:defRPr>
            </a:lvl2pPr>
            <a:lvl3pPr>
              <a:buClr>
                <a:schemeClr val="accent1"/>
              </a:buClr>
              <a:defRPr sz="1800">
                <a:solidFill>
                  <a:schemeClr val="bg1"/>
                </a:solidFill>
              </a:defRPr>
            </a:lvl3pPr>
            <a:lvl4pPr>
              <a:buClr>
                <a:schemeClr val="accent1"/>
              </a:buClr>
              <a:defRPr sz="1600">
                <a:solidFill>
                  <a:schemeClr val="bg1"/>
                </a:solidFill>
              </a:defRPr>
            </a:lvl4pPr>
            <a:lvl5pPr>
              <a:buClr>
                <a:schemeClr val="accent1"/>
              </a:buClr>
              <a:defRPr sz="1600">
                <a:solidFill>
                  <a:schemeClr val="bg1"/>
                </a:solidFill>
              </a:defRPr>
            </a:lvl5pPr>
          </a:lstStyle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19" name="Freeform 18">
            <a:extLst>
              <a:ext uri="{FF2B5EF4-FFF2-40B4-BE49-F238E27FC236}">
                <a16:creationId xmlns:a16="http://schemas.microsoft.com/office/drawing/2014/main" id="{D8CAA7FA-B9CF-853D-1DFC-4D0054892603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/>
          <p:nvPr userDrawn="1"/>
        </p:nvSpPr>
        <p:spPr>
          <a:xfrm>
            <a:off x="-14991" y="3514327"/>
            <a:ext cx="12221981" cy="3428827"/>
          </a:xfrm>
          <a:custGeom>
            <a:avLst/>
            <a:gdLst>
              <a:gd name="connsiteX0" fmla="*/ 0 w 12192000"/>
              <a:gd name="connsiteY0" fmla="*/ 0 h 3159004"/>
              <a:gd name="connsiteX1" fmla="*/ 308593 w 12192000"/>
              <a:gd name="connsiteY1" fmla="*/ 50860 h 3159004"/>
              <a:gd name="connsiteX2" fmla="*/ 6096000 w 12192000"/>
              <a:gd name="connsiteY2" fmla="*/ 409944 h 3159004"/>
              <a:gd name="connsiteX3" fmla="*/ 11883407 w 12192000"/>
              <a:gd name="connsiteY3" fmla="*/ 50860 h 3159004"/>
              <a:gd name="connsiteX4" fmla="*/ 12192000 w 12192000"/>
              <a:gd name="connsiteY4" fmla="*/ 0 h 3159004"/>
              <a:gd name="connsiteX5" fmla="*/ 12192000 w 12192000"/>
              <a:gd name="connsiteY5" fmla="*/ 3159004 h 3159004"/>
              <a:gd name="connsiteX6" fmla="*/ 0 w 12192000"/>
              <a:gd name="connsiteY6" fmla="*/ 3159004 h 3159004"/>
              <a:gd name="connsiteX0" fmla="*/ 0 w 12192000"/>
              <a:gd name="connsiteY0" fmla="*/ 0 h 3159004"/>
              <a:gd name="connsiteX1" fmla="*/ 308593 w 12192000"/>
              <a:gd name="connsiteY1" fmla="*/ 50860 h 3159004"/>
              <a:gd name="connsiteX2" fmla="*/ 6096000 w 12192000"/>
              <a:gd name="connsiteY2" fmla="*/ 409944 h 3159004"/>
              <a:gd name="connsiteX3" fmla="*/ 11883407 w 12192000"/>
              <a:gd name="connsiteY3" fmla="*/ 50860 h 3159004"/>
              <a:gd name="connsiteX4" fmla="*/ 12192000 w 12192000"/>
              <a:gd name="connsiteY4" fmla="*/ 0 h 3159004"/>
              <a:gd name="connsiteX5" fmla="*/ 11832237 w 12192000"/>
              <a:gd name="connsiteY5" fmla="*/ 2964132 h 3159004"/>
              <a:gd name="connsiteX6" fmla="*/ 0 w 12192000"/>
              <a:gd name="connsiteY6" fmla="*/ 3159004 h 3159004"/>
              <a:gd name="connsiteX7" fmla="*/ 0 w 12192000"/>
              <a:gd name="connsiteY7" fmla="*/ 0 h 3159004"/>
              <a:gd name="connsiteX0" fmla="*/ 0 w 12206991"/>
              <a:gd name="connsiteY0" fmla="*/ 0 h 3428827"/>
              <a:gd name="connsiteX1" fmla="*/ 308593 w 12206991"/>
              <a:gd name="connsiteY1" fmla="*/ 50860 h 3428827"/>
              <a:gd name="connsiteX2" fmla="*/ 6096000 w 12206991"/>
              <a:gd name="connsiteY2" fmla="*/ 409944 h 3428827"/>
              <a:gd name="connsiteX3" fmla="*/ 11883407 w 12206991"/>
              <a:gd name="connsiteY3" fmla="*/ 50860 h 3428827"/>
              <a:gd name="connsiteX4" fmla="*/ 12192000 w 12206991"/>
              <a:gd name="connsiteY4" fmla="*/ 0 h 3428827"/>
              <a:gd name="connsiteX5" fmla="*/ 12206991 w 12206991"/>
              <a:gd name="connsiteY5" fmla="*/ 3428827 h 3428827"/>
              <a:gd name="connsiteX6" fmla="*/ 0 w 12206991"/>
              <a:gd name="connsiteY6" fmla="*/ 3159004 h 3428827"/>
              <a:gd name="connsiteX7" fmla="*/ 0 w 12206991"/>
              <a:gd name="connsiteY7" fmla="*/ 0 h 3428827"/>
              <a:gd name="connsiteX0" fmla="*/ 14990 w 12221981"/>
              <a:gd name="connsiteY0" fmla="*/ 0 h 3428827"/>
              <a:gd name="connsiteX1" fmla="*/ 323583 w 12221981"/>
              <a:gd name="connsiteY1" fmla="*/ 50860 h 3428827"/>
              <a:gd name="connsiteX2" fmla="*/ 6110990 w 12221981"/>
              <a:gd name="connsiteY2" fmla="*/ 409944 h 3428827"/>
              <a:gd name="connsiteX3" fmla="*/ 11898397 w 12221981"/>
              <a:gd name="connsiteY3" fmla="*/ 50860 h 3428827"/>
              <a:gd name="connsiteX4" fmla="*/ 12206990 w 12221981"/>
              <a:gd name="connsiteY4" fmla="*/ 0 h 3428827"/>
              <a:gd name="connsiteX5" fmla="*/ 12221981 w 12221981"/>
              <a:gd name="connsiteY5" fmla="*/ 3428827 h 3428827"/>
              <a:gd name="connsiteX6" fmla="*/ 0 w 12221981"/>
              <a:gd name="connsiteY6" fmla="*/ 3413837 h 3428827"/>
              <a:gd name="connsiteX7" fmla="*/ 14990 w 12221981"/>
              <a:gd name="connsiteY7" fmla="*/ 0 h 3428827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</a:cxnLst>
            <a:rect l="l" t="t" r="r" b="b"/>
            <a:pathLst>
              <a:path w="12221981" h="3428827">
                <a:moveTo>
                  <a:pt x="14990" y="0"/>
                </a:moveTo>
                <a:lnTo>
                  <a:pt x="323583" y="50860"/>
                </a:lnTo>
                <a:cubicBezTo>
                  <a:pt x="1804710" y="272720"/>
                  <a:pt x="3850867" y="409944"/>
                  <a:pt x="6110990" y="409944"/>
                </a:cubicBezTo>
                <a:cubicBezTo>
                  <a:pt x="8371113" y="409944"/>
                  <a:pt x="10417271" y="272720"/>
                  <a:pt x="11898397" y="50860"/>
                </a:cubicBezTo>
                <a:lnTo>
                  <a:pt x="12206990" y="0"/>
                </a:lnTo>
                <a:lnTo>
                  <a:pt x="12221981" y="3428827"/>
                </a:lnTo>
                <a:lnTo>
                  <a:pt x="0" y="3413837"/>
                </a:lnTo>
                <a:cubicBezTo>
                  <a:pt x="4997" y="2275891"/>
                  <a:pt x="9993" y="1137946"/>
                  <a:pt x="14990" y="0"/>
                </a:cubicBezTo>
                <a:close/>
              </a:path>
            </a:pathLst>
          </a:cu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/>
          </a:p>
        </p:txBody>
      </p:sp>
      <p:sp>
        <p:nvSpPr>
          <p:cNvPr id="17" name="Picture Placeholder 16">
            <a:extLst>
              <a:ext uri="{FF2B5EF4-FFF2-40B4-BE49-F238E27FC236}">
                <a16:creationId xmlns:a16="http://schemas.microsoft.com/office/drawing/2014/main" id="{5BF5FC62-DD9C-E7D9-CD60-71837467CFD7}"/>
              </a:ext>
            </a:extLst>
          </p:cNvPr>
          <p:cNvSpPr>
            <a:spLocks noGrp="1"/>
          </p:cNvSpPr>
          <p:nvPr>
            <p:ph type="pic" sz="quarter" idx="13"/>
          </p:nvPr>
        </p:nvSpPr>
        <p:spPr>
          <a:xfrm>
            <a:off x="0" y="3698996"/>
            <a:ext cx="12192000" cy="3159004"/>
          </a:xfrm>
          <a:custGeom>
            <a:avLst/>
            <a:gdLst>
              <a:gd name="connsiteX0" fmla="*/ 0 w 12192000"/>
              <a:gd name="connsiteY0" fmla="*/ 0 h 3159004"/>
              <a:gd name="connsiteX1" fmla="*/ 308593 w 12192000"/>
              <a:gd name="connsiteY1" fmla="*/ 50860 h 3159004"/>
              <a:gd name="connsiteX2" fmla="*/ 6096000 w 12192000"/>
              <a:gd name="connsiteY2" fmla="*/ 409944 h 3159004"/>
              <a:gd name="connsiteX3" fmla="*/ 11883407 w 12192000"/>
              <a:gd name="connsiteY3" fmla="*/ 50860 h 3159004"/>
              <a:gd name="connsiteX4" fmla="*/ 12192000 w 12192000"/>
              <a:gd name="connsiteY4" fmla="*/ 0 h 3159004"/>
              <a:gd name="connsiteX5" fmla="*/ 12192000 w 12192000"/>
              <a:gd name="connsiteY5" fmla="*/ 3159004 h 3159004"/>
              <a:gd name="connsiteX6" fmla="*/ 0 w 12192000"/>
              <a:gd name="connsiteY6" fmla="*/ 3159004 h 3159004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</a:cxnLst>
            <a:rect l="l" t="t" r="r" b="b"/>
            <a:pathLst>
              <a:path w="12192000" h="3159004">
                <a:moveTo>
                  <a:pt x="0" y="0"/>
                </a:moveTo>
                <a:lnTo>
                  <a:pt x="308593" y="50860"/>
                </a:lnTo>
                <a:cubicBezTo>
                  <a:pt x="1789720" y="272720"/>
                  <a:pt x="3835877" y="409944"/>
                  <a:pt x="6096000" y="409944"/>
                </a:cubicBezTo>
                <a:cubicBezTo>
                  <a:pt x="8356123" y="409944"/>
                  <a:pt x="10402281" y="272720"/>
                  <a:pt x="11883407" y="50860"/>
                </a:cubicBezTo>
                <a:lnTo>
                  <a:pt x="12192000" y="0"/>
                </a:lnTo>
                <a:lnTo>
                  <a:pt x="12192000" y="3159004"/>
                </a:lnTo>
                <a:lnTo>
                  <a:pt x="0" y="3159004"/>
                </a:lnTo>
                <a:close/>
              </a:path>
            </a:pathLst>
          </a:custGeom>
        </p:spPr>
        <p:txBody>
          <a:bodyPr wrap="square">
            <a:noAutofit/>
          </a:bodyPr>
          <a:lstStyle/>
          <a:p>
            <a:endParaRPr lang="en-US"/>
          </a:p>
        </p:txBody>
      </p:sp>
      <p:sp>
        <p:nvSpPr>
          <p:cNvPr id="15" name="Slide Number Placeholder 6">
            <a:extLst>
              <a:ext uri="{FF2B5EF4-FFF2-40B4-BE49-F238E27FC236}">
                <a16:creationId xmlns:a16="http://schemas.microsoft.com/office/drawing/2014/main" id="{D5CA998F-2E7A-72C2-D8DA-9B22B06EEB9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274320" y="6356350"/>
            <a:ext cx="1729509" cy="365125"/>
          </a:xfrm>
        </p:spPr>
        <p:txBody>
          <a:bodyPr/>
          <a:lstStyle>
            <a:lvl1pPr algn="l">
              <a:defRPr>
                <a:solidFill>
                  <a:schemeClr val="bg1"/>
                </a:solidFill>
              </a:defRPr>
            </a:lvl1pPr>
          </a:lstStyle>
          <a:p>
            <a:fld id="{CFB8C4AC-FAA1-884B-8696-F5EA54219DC7}" type="slidenum">
              <a:rPr lang="en-US" smtClean="0"/>
              <a:pPr/>
              <a:t>‹#›</a:t>
            </a:fld>
            <a:endParaRPr lang="en-US" dirty="0"/>
          </a:p>
        </p:txBody>
      </p:sp>
      <p:pic>
        <p:nvPicPr>
          <p:cNvPr id="8" name="Picture 7" descr="Virginia Department of Rail and Public Transportation">
            <a:extLst>
              <a:ext uri="{FF2B5EF4-FFF2-40B4-BE49-F238E27FC236}">
                <a16:creationId xmlns:a16="http://schemas.microsoft.com/office/drawing/2014/main" id="{B820E9D5-F692-713B-CBD4-796743E719CC}"/>
              </a:ext>
            </a:extLst>
          </p:cNvPr>
          <p:cNvPicPr>
            <a:picLocks noChangeAspect="1"/>
          </p:cNvPicPr>
          <p:nvPr userDrawn="1"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6848856" y="6486432"/>
            <a:ext cx="5066641" cy="10495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239027239"/>
      </p:ext>
    </p:extLst>
  </p:cSld>
  <p:clrMapOvr>
    <a:masterClrMapping/>
  </p:clrMapOvr>
</p:sldLayout>
</file>

<file path=ppt/slideLayouts/slideLayout29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+ Content - Top Photo - Purple Blue BG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" name="Picture 8">
            <a:extLst>
              <a:ext uri="{FF2B5EF4-FFF2-40B4-BE49-F238E27FC236}">
                <a16:creationId xmlns:a16="http://schemas.microsoft.com/office/drawing/2014/main" id="{35693388-8EEE-3F7E-3373-264276BAB7BA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>
            <a:off x="-30480" y="-14082"/>
            <a:ext cx="12252960" cy="6886164"/>
          </a:xfrm>
          <a:prstGeom prst="rect">
            <a:avLst/>
          </a:prstGeom>
        </p:spPr>
      </p:pic>
      <p:sp>
        <p:nvSpPr>
          <p:cNvPr id="6" name="Rectangle 5">
            <a:extLst>
              <a:ext uri="{FF2B5EF4-FFF2-40B4-BE49-F238E27FC236}">
                <a16:creationId xmlns:a16="http://schemas.microsoft.com/office/drawing/2014/main" id="{59DC88DD-D7CA-603B-5A1C-87A1879D95D3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/>
          <p:nvPr userDrawn="1"/>
        </p:nvSpPr>
        <p:spPr>
          <a:xfrm>
            <a:off x="-2" y="1"/>
            <a:ext cx="12192001" cy="3366638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5" name="Picture Placeholder 4">
            <a:extLst>
              <a:ext uri="{FF2B5EF4-FFF2-40B4-BE49-F238E27FC236}">
                <a16:creationId xmlns:a16="http://schemas.microsoft.com/office/drawing/2014/main" id="{D2581BEF-D918-599F-328A-1163A80F8595}"/>
              </a:ext>
            </a:extLst>
          </p:cNvPr>
          <p:cNvSpPr>
            <a:spLocks noGrp="1"/>
          </p:cNvSpPr>
          <p:nvPr>
            <p:ph type="pic" sz="quarter" idx="13" hasCustomPrompt="1"/>
          </p:nvPr>
        </p:nvSpPr>
        <p:spPr>
          <a:xfrm>
            <a:off x="0" y="0"/>
            <a:ext cx="12192000" cy="3204981"/>
          </a:xfrm>
        </p:spPr>
        <p:txBody>
          <a:bodyPr/>
          <a:lstStyle>
            <a:lvl1pPr marL="0" indent="0">
              <a:buNone/>
              <a:defRPr/>
            </a:lvl1pPr>
          </a:lstStyle>
          <a:p>
            <a:r>
              <a:rPr lang="en-US" dirty="0"/>
              <a:t>  </a:t>
            </a:r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538E222E-7B2A-AAA0-A05B-2D3A2F5D312E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74319" y="3236557"/>
            <a:ext cx="11641177" cy="1325563"/>
          </a:xfrm>
        </p:spPr>
        <p:txBody>
          <a:bodyPr>
            <a:normAutofit/>
          </a:bodyPr>
          <a:lstStyle>
            <a:lvl1pPr>
              <a:defRPr sz="4000" b="0">
                <a:solidFill>
                  <a:schemeClr val="bg1"/>
                </a:solidFill>
                <a:latin typeface="Georgia" panose="02040502050405020303" pitchFamily="18" charset="0"/>
              </a:defRPr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A96AA0F8-4784-C4F9-E2BE-F5E714988933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274319" y="4925657"/>
            <a:ext cx="11641177" cy="1399117"/>
          </a:xfrm>
        </p:spPr>
        <p:txBody>
          <a:bodyPr>
            <a:normAutofit/>
          </a:bodyPr>
          <a:lstStyle>
            <a:lvl1pPr>
              <a:buClr>
                <a:schemeClr val="accent1"/>
              </a:buClr>
              <a:defRPr sz="2400">
                <a:solidFill>
                  <a:schemeClr val="bg1"/>
                </a:solidFill>
              </a:defRPr>
            </a:lvl1pPr>
            <a:lvl2pPr>
              <a:buClr>
                <a:schemeClr val="accent1"/>
              </a:buClr>
              <a:defRPr sz="2000">
                <a:solidFill>
                  <a:schemeClr val="bg1"/>
                </a:solidFill>
              </a:defRPr>
            </a:lvl2pPr>
            <a:lvl3pPr>
              <a:buClr>
                <a:schemeClr val="accent1"/>
              </a:buClr>
              <a:defRPr sz="1800">
                <a:solidFill>
                  <a:schemeClr val="bg1"/>
                </a:solidFill>
              </a:defRPr>
            </a:lvl3pPr>
            <a:lvl4pPr>
              <a:buClr>
                <a:schemeClr val="accent1"/>
              </a:buClr>
              <a:defRPr sz="1600">
                <a:solidFill>
                  <a:schemeClr val="bg1"/>
                </a:solidFill>
              </a:defRPr>
            </a:lvl4pPr>
            <a:lvl5pPr>
              <a:buClr>
                <a:schemeClr val="accent1"/>
              </a:buClr>
              <a:defRPr sz="1600">
                <a:solidFill>
                  <a:schemeClr val="bg1"/>
                </a:solidFill>
              </a:defRPr>
            </a:lvl5pPr>
          </a:lstStyle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15" name="Slide Number Placeholder 6">
            <a:extLst>
              <a:ext uri="{FF2B5EF4-FFF2-40B4-BE49-F238E27FC236}">
                <a16:creationId xmlns:a16="http://schemas.microsoft.com/office/drawing/2014/main" id="{D5CA998F-2E7A-72C2-D8DA-9B22B06EEB9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274320" y="6356350"/>
            <a:ext cx="1729509" cy="365125"/>
          </a:xfrm>
        </p:spPr>
        <p:txBody>
          <a:bodyPr/>
          <a:lstStyle>
            <a:lvl1pPr algn="l">
              <a:defRPr>
                <a:solidFill>
                  <a:schemeClr val="bg1"/>
                </a:solidFill>
              </a:defRPr>
            </a:lvl1pPr>
          </a:lstStyle>
          <a:p>
            <a:fld id="{CFB8C4AC-FAA1-884B-8696-F5EA54219DC7}" type="slidenum">
              <a:rPr lang="en-US" smtClean="0"/>
              <a:pPr/>
              <a:t>‹#›</a:t>
            </a:fld>
            <a:endParaRPr lang="en-US" dirty="0"/>
          </a:p>
        </p:txBody>
      </p:sp>
      <p:pic>
        <p:nvPicPr>
          <p:cNvPr id="8" name="Picture 7" descr="Virginia Department of Rail and Public Transportation">
            <a:extLst>
              <a:ext uri="{FF2B5EF4-FFF2-40B4-BE49-F238E27FC236}">
                <a16:creationId xmlns:a16="http://schemas.microsoft.com/office/drawing/2014/main" id="{B820E9D5-F692-713B-CBD4-796743E719CC}"/>
              </a:ext>
            </a:extLst>
          </p:cNvPr>
          <p:cNvPicPr>
            <a:picLocks noChangeAspect="1"/>
          </p:cNvPicPr>
          <p:nvPr userDrawn="1"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6848856" y="6486432"/>
            <a:ext cx="5066641" cy="10495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814602008"/>
      </p:ext>
    </p:extLst>
  </p:cSld>
  <p:clrMapOvr>
    <a:masterClrMapping/>
  </p:clrMapOvr>
</p:sldLayout>
</file>

<file path=ppt/slideLayouts/slideLayout30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3" name="Picture 12">
            <a:extLst>
              <a:ext uri="{FF2B5EF4-FFF2-40B4-BE49-F238E27FC236}">
                <a16:creationId xmlns:a16="http://schemas.microsoft.com/office/drawing/2014/main" id="{2FBCDF06-B763-4AE8-5224-655D81C943B9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>
            <a:off x="-30480" y="-14082"/>
            <a:ext cx="12252960" cy="6886164"/>
          </a:xfrm>
          <a:prstGeom prst="rect">
            <a:avLst/>
          </a:prstGeom>
        </p:spPr>
      </p:pic>
      <p:sp>
        <p:nvSpPr>
          <p:cNvPr id="2" name="Title 1">
            <a:extLst>
              <a:ext uri="{FF2B5EF4-FFF2-40B4-BE49-F238E27FC236}">
                <a16:creationId xmlns:a16="http://schemas.microsoft.com/office/drawing/2014/main" id="{54B1D1AB-0476-62A2-F98E-B23DEDF18311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2478652"/>
            <a:ext cx="10515600" cy="1325563"/>
          </a:xfrm>
        </p:spPr>
        <p:txBody>
          <a:bodyPr>
            <a:normAutofit/>
          </a:bodyPr>
          <a:lstStyle>
            <a:lvl1pPr algn="ctr">
              <a:defRPr sz="4800" b="0">
                <a:solidFill>
                  <a:schemeClr val="bg1"/>
                </a:solidFill>
                <a:latin typeface="Georgia" panose="02040502050405020303" pitchFamily="18" charset="0"/>
              </a:defRPr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14" name="Slide Number Placeholder 6">
            <a:extLst>
              <a:ext uri="{FF2B5EF4-FFF2-40B4-BE49-F238E27FC236}">
                <a16:creationId xmlns:a16="http://schemas.microsoft.com/office/drawing/2014/main" id="{D87F005C-977C-0AA1-3A8E-3E206BCF2B5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274320" y="6356350"/>
            <a:ext cx="1729509" cy="365125"/>
          </a:xfrm>
        </p:spPr>
        <p:txBody>
          <a:bodyPr/>
          <a:lstStyle>
            <a:lvl1pPr algn="l">
              <a:defRPr/>
            </a:lvl1pPr>
          </a:lstStyle>
          <a:p>
            <a:fld id="{CFB8C4AC-FAA1-884B-8696-F5EA54219DC7}" type="slidenum">
              <a:rPr lang="en-US" smtClean="0"/>
              <a:pPr/>
              <a:t>‹#›</a:t>
            </a:fld>
            <a:endParaRPr lang="en-US"/>
          </a:p>
        </p:txBody>
      </p:sp>
      <p:pic>
        <p:nvPicPr>
          <p:cNvPr id="6" name="Picture 5" descr="DRPT Logo">
            <a:extLst>
              <a:ext uri="{FF2B5EF4-FFF2-40B4-BE49-F238E27FC236}">
                <a16:creationId xmlns:a16="http://schemas.microsoft.com/office/drawing/2014/main" id="{0AFD4BAB-F2A3-0A10-D6AB-855E36613E32}"/>
              </a:ext>
            </a:extLst>
          </p:cNvPr>
          <p:cNvPicPr>
            <a:picLocks noChangeAspect="1"/>
          </p:cNvPicPr>
          <p:nvPr userDrawn="1"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0300175" y="5888552"/>
            <a:ext cx="1615812" cy="72711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72742241"/>
      </p:ext>
    </p:extLst>
  </p:cSld>
  <p:clrMapOvr>
    <a:masterClrMapping/>
  </p:clrMapOvr>
</p:sldLayout>
</file>

<file path=ppt/slideLayouts/slideLayout3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Only - Blue Green BG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>
            <a:extLst>
              <a:ext uri="{FF2B5EF4-FFF2-40B4-BE49-F238E27FC236}">
                <a16:creationId xmlns:a16="http://schemas.microsoft.com/office/drawing/2014/main" id="{CA3C9746-0037-C149-60D1-E86C3C518468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>
            <a:off x="-30480" y="-14082"/>
            <a:ext cx="12252960" cy="6886164"/>
          </a:xfrm>
          <a:prstGeom prst="rect">
            <a:avLst/>
          </a:prstGeom>
        </p:spPr>
      </p:pic>
      <p:sp>
        <p:nvSpPr>
          <p:cNvPr id="8" name="Title 1">
            <a:extLst>
              <a:ext uri="{FF2B5EF4-FFF2-40B4-BE49-F238E27FC236}">
                <a16:creationId xmlns:a16="http://schemas.microsoft.com/office/drawing/2014/main" id="{A7ACA7AC-05C7-A35A-B1C8-85F6F591D9A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2478652"/>
            <a:ext cx="10515600" cy="1325563"/>
          </a:xfrm>
        </p:spPr>
        <p:txBody>
          <a:bodyPr>
            <a:normAutofit/>
          </a:bodyPr>
          <a:lstStyle>
            <a:lvl1pPr algn="ctr">
              <a:defRPr sz="4800" b="0">
                <a:solidFill>
                  <a:schemeClr val="bg1"/>
                </a:solidFill>
                <a:latin typeface="Georgia" panose="02040502050405020303" pitchFamily="18" charset="0"/>
              </a:defRPr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14" name="Slide Number Placeholder 6">
            <a:extLst>
              <a:ext uri="{FF2B5EF4-FFF2-40B4-BE49-F238E27FC236}">
                <a16:creationId xmlns:a16="http://schemas.microsoft.com/office/drawing/2014/main" id="{D87F005C-977C-0AA1-3A8E-3E206BCF2B5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274320" y="6356350"/>
            <a:ext cx="1729509" cy="365125"/>
          </a:xfrm>
        </p:spPr>
        <p:txBody>
          <a:bodyPr/>
          <a:lstStyle>
            <a:lvl1pPr algn="l">
              <a:defRPr/>
            </a:lvl1pPr>
          </a:lstStyle>
          <a:p>
            <a:fld id="{CFB8C4AC-FAA1-884B-8696-F5EA54219DC7}" type="slidenum">
              <a:rPr lang="en-US" smtClean="0"/>
              <a:pPr/>
              <a:t>‹#›</a:t>
            </a:fld>
            <a:endParaRPr lang="en-US"/>
          </a:p>
        </p:txBody>
      </p:sp>
      <p:pic>
        <p:nvPicPr>
          <p:cNvPr id="6" name="Picture 5" descr="DRPT Logo">
            <a:extLst>
              <a:ext uri="{FF2B5EF4-FFF2-40B4-BE49-F238E27FC236}">
                <a16:creationId xmlns:a16="http://schemas.microsoft.com/office/drawing/2014/main" id="{B33623E0-7719-8776-F977-3277F5AEFBB7}"/>
              </a:ext>
            </a:extLst>
          </p:cNvPr>
          <p:cNvPicPr>
            <a:picLocks noChangeAspect="1"/>
          </p:cNvPicPr>
          <p:nvPr userDrawn="1"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0300175" y="5888552"/>
            <a:ext cx="1615812" cy="72711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06408398"/>
      </p:ext>
    </p:extLst>
  </p:cSld>
  <p:clrMapOvr>
    <a:masterClrMapping/>
  </p:clrMapOvr>
</p:sldLayout>
</file>

<file path=ppt/slideLayouts/slideLayout3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Only - Purple Blue BG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>
            <a:extLst>
              <a:ext uri="{FF2B5EF4-FFF2-40B4-BE49-F238E27FC236}">
                <a16:creationId xmlns:a16="http://schemas.microsoft.com/office/drawing/2014/main" id="{771D1A5F-59F6-A62C-47C3-8A215884F450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>
            <a:off x="-30480" y="-14082"/>
            <a:ext cx="12252960" cy="6886164"/>
          </a:xfrm>
          <a:prstGeom prst="rect">
            <a:avLst/>
          </a:prstGeom>
        </p:spPr>
      </p:pic>
      <p:sp>
        <p:nvSpPr>
          <p:cNvPr id="8" name="Title 1">
            <a:extLst>
              <a:ext uri="{FF2B5EF4-FFF2-40B4-BE49-F238E27FC236}">
                <a16:creationId xmlns:a16="http://schemas.microsoft.com/office/drawing/2014/main" id="{9A155149-DAFE-40BF-D0D7-79CCCE0C47F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2478652"/>
            <a:ext cx="10515600" cy="1325563"/>
          </a:xfrm>
        </p:spPr>
        <p:txBody>
          <a:bodyPr>
            <a:normAutofit/>
          </a:bodyPr>
          <a:lstStyle>
            <a:lvl1pPr algn="ctr">
              <a:defRPr sz="4800" b="0">
                <a:solidFill>
                  <a:schemeClr val="bg1"/>
                </a:solidFill>
                <a:latin typeface="Georgia" panose="02040502050405020303" pitchFamily="18" charset="0"/>
              </a:defRPr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14" name="Slide Number Placeholder 6">
            <a:extLst>
              <a:ext uri="{FF2B5EF4-FFF2-40B4-BE49-F238E27FC236}">
                <a16:creationId xmlns:a16="http://schemas.microsoft.com/office/drawing/2014/main" id="{D87F005C-977C-0AA1-3A8E-3E206BCF2B5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274320" y="6356350"/>
            <a:ext cx="1729509" cy="365125"/>
          </a:xfrm>
        </p:spPr>
        <p:txBody>
          <a:bodyPr/>
          <a:lstStyle>
            <a:lvl1pPr algn="l">
              <a:defRPr/>
            </a:lvl1pPr>
          </a:lstStyle>
          <a:p>
            <a:fld id="{CFB8C4AC-FAA1-884B-8696-F5EA54219DC7}" type="slidenum">
              <a:rPr lang="en-US" smtClean="0"/>
              <a:pPr/>
              <a:t>‹#›</a:t>
            </a:fld>
            <a:endParaRPr lang="en-US"/>
          </a:p>
        </p:txBody>
      </p:sp>
      <p:pic>
        <p:nvPicPr>
          <p:cNvPr id="6" name="Picture 5" descr="DRPT Logo">
            <a:extLst>
              <a:ext uri="{FF2B5EF4-FFF2-40B4-BE49-F238E27FC236}">
                <a16:creationId xmlns:a16="http://schemas.microsoft.com/office/drawing/2014/main" id="{C27DEFF5-F2B4-2056-98B8-047441C5D43A}"/>
              </a:ext>
            </a:extLst>
          </p:cNvPr>
          <p:cNvPicPr>
            <a:picLocks noChangeAspect="1"/>
          </p:cNvPicPr>
          <p:nvPr userDrawn="1"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0300175" y="5888552"/>
            <a:ext cx="1615812" cy="72711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587077515"/>
      </p:ext>
    </p:extLst>
  </p:cSld>
  <p:clrMapOvr>
    <a:masterClrMapping/>
  </p:clrMapOvr>
</p:sldLayout>
</file>

<file path=ppt/slideLayouts/slideLayout33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Virginia Department of Rail and Public Transportation">
            <a:extLst>
              <a:ext uri="{FF2B5EF4-FFF2-40B4-BE49-F238E27FC236}">
                <a16:creationId xmlns:a16="http://schemas.microsoft.com/office/drawing/2014/main" id="{16B45DB2-3567-E387-0817-8C283334F0C5}"/>
              </a:ext>
            </a:extLst>
          </p:cNvPr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6849346" y="6486433"/>
            <a:ext cx="5066641" cy="104959"/>
          </a:xfrm>
          <a:prstGeom prst="rect">
            <a:avLst/>
          </a:prstGeom>
        </p:spPr>
      </p:pic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07A2E2CE-7428-D04F-9D2A-50E0CCE0474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274320" y="6356350"/>
            <a:ext cx="1937368" cy="365125"/>
          </a:xfrm>
        </p:spPr>
        <p:txBody>
          <a:bodyPr/>
          <a:lstStyle/>
          <a:p>
            <a:fld id="{CFB8C4AC-FAA1-884B-8696-F5EA54219DC7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901282608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13" Type="http://schemas.openxmlformats.org/officeDocument/2006/relationships/slideLayout" Target="../slideLayouts/slideLayout13.xml"/><Relationship Id="rId18" Type="http://schemas.openxmlformats.org/officeDocument/2006/relationships/slideLayout" Target="../slideLayouts/slideLayout18.xml"/><Relationship Id="rId26" Type="http://schemas.openxmlformats.org/officeDocument/2006/relationships/slideLayout" Target="../slideLayouts/slideLayout26.xml"/><Relationship Id="rId3" Type="http://schemas.openxmlformats.org/officeDocument/2006/relationships/slideLayout" Target="../slideLayouts/slideLayout3.xml"/><Relationship Id="rId21" Type="http://schemas.openxmlformats.org/officeDocument/2006/relationships/slideLayout" Target="../slideLayouts/slideLayout21.xml"/><Relationship Id="rId34" Type="http://schemas.openxmlformats.org/officeDocument/2006/relationships/theme" Target="../theme/theme1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17" Type="http://schemas.openxmlformats.org/officeDocument/2006/relationships/slideLayout" Target="../slideLayouts/slideLayout17.xml"/><Relationship Id="rId25" Type="http://schemas.openxmlformats.org/officeDocument/2006/relationships/slideLayout" Target="../slideLayouts/slideLayout25.xml"/><Relationship Id="rId33" Type="http://schemas.openxmlformats.org/officeDocument/2006/relationships/slideLayout" Target="../slideLayouts/slideLayout33.xml"/><Relationship Id="rId2" Type="http://schemas.openxmlformats.org/officeDocument/2006/relationships/slideLayout" Target="../slideLayouts/slideLayout2.xml"/><Relationship Id="rId16" Type="http://schemas.openxmlformats.org/officeDocument/2006/relationships/slideLayout" Target="../slideLayouts/slideLayout16.xml"/><Relationship Id="rId20" Type="http://schemas.openxmlformats.org/officeDocument/2006/relationships/slideLayout" Target="../slideLayouts/slideLayout20.xml"/><Relationship Id="rId29" Type="http://schemas.openxmlformats.org/officeDocument/2006/relationships/slideLayout" Target="../slideLayouts/slideLayout29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24" Type="http://schemas.openxmlformats.org/officeDocument/2006/relationships/slideLayout" Target="../slideLayouts/slideLayout24.xml"/><Relationship Id="rId32" Type="http://schemas.openxmlformats.org/officeDocument/2006/relationships/slideLayout" Target="../slideLayouts/slideLayout32.xml"/><Relationship Id="rId5" Type="http://schemas.openxmlformats.org/officeDocument/2006/relationships/slideLayout" Target="../slideLayouts/slideLayout5.xml"/><Relationship Id="rId15" Type="http://schemas.openxmlformats.org/officeDocument/2006/relationships/slideLayout" Target="../slideLayouts/slideLayout15.xml"/><Relationship Id="rId23" Type="http://schemas.openxmlformats.org/officeDocument/2006/relationships/slideLayout" Target="../slideLayouts/slideLayout23.xml"/><Relationship Id="rId28" Type="http://schemas.openxmlformats.org/officeDocument/2006/relationships/slideLayout" Target="../slideLayouts/slideLayout28.xml"/><Relationship Id="rId10" Type="http://schemas.openxmlformats.org/officeDocument/2006/relationships/slideLayout" Target="../slideLayouts/slideLayout10.xml"/><Relationship Id="rId19" Type="http://schemas.openxmlformats.org/officeDocument/2006/relationships/slideLayout" Target="../slideLayouts/slideLayout19.xml"/><Relationship Id="rId31" Type="http://schemas.openxmlformats.org/officeDocument/2006/relationships/slideLayout" Target="../slideLayouts/slideLayout31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slideLayout" Target="../slideLayouts/slideLayout14.xml"/><Relationship Id="rId22" Type="http://schemas.openxmlformats.org/officeDocument/2006/relationships/slideLayout" Target="../slideLayouts/slideLayout22.xml"/><Relationship Id="rId27" Type="http://schemas.openxmlformats.org/officeDocument/2006/relationships/slideLayout" Target="../slideLayouts/slideLayout27.xml"/><Relationship Id="rId30" Type="http://schemas.openxmlformats.org/officeDocument/2006/relationships/slideLayout" Target="../slideLayouts/slideLayout30.xml"/><Relationship Id="rId8" Type="http://schemas.openxmlformats.org/officeDocument/2006/relationships/slideLayout" Target="../slideLayouts/slideLayout8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>
            <a:extLst>
              <a:ext uri="{FF2B5EF4-FFF2-40B4-BE49-F238E27FC236}">
                <a16:creationId xmlns:a16="http://schemas.microsoft.com/office/drawing/2014/main" id="{0147F933-294D-2EFD-CBF1-05635C17173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74319" y="365125"/>
            <a:ext cx="11641667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dirty="0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DB6E4BD4-6465-850A-B34B-C85B1BC6087C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274319" y="1825625"/>
            <a:ext cx="11641667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7939D927-8B4C-F924-39B9-959D39188FAD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27432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 b="1">
                <a:solidFill>
                  <a:schemeClr val="tx2"/>
                </a:solidFill>
              </a:defRPr>
            </a:lvl1pPr>
          </a:lstStyle>
          <a:p>
            <a:fld id="{CFB8C4AC-FAA1-884B-8696-F5EA54219DC7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006384156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82" r:id="rId2"/>
    <p:sldLayoutId id="2147483683" r:id="rId3"/>
    <p:sldLayoutId id="2147483684" r:id="rId4"/>
    <p:sldLayoutId id="2147483685" r:id="rId5"/>
    <p:sldLayoutId id="2147483686" r:id="rId6"/>
    <p:sldLayoutId id="2147483660" r:id="rId7"/>
    <p:sldLayoutId id="2147483652" r:id="rId8"/>
    <p:sldLayoutId id="2147483687" r:id="rId9"/>
    <p:sldLayoutId id="2147483688" r:id="rId10"/>
    <p:sldLayoutId id="2147483689" r:id="rId11"/>
    <p:sldLayoutId id="2147483690" r:id="rId12"/>
    <p:sldLayoutId id="2147483650" r:id="rId13"/>
    <p:sldLayoutId id="2147483668" r:id="rId14"/>
    <p:sldLayoutId id="2147483669" r:id="rId15"/>
    <p:sldLayoutId id="2147483665" r:id="rId16"/>
    <p:sldLayoutId id="2147483680" r:id="rId17"/>
    <p:sldLayoutId id="2147483681" r:id="rId18"/>
    <p:sldLayoutId id="2147483664" r:id="rId19"/>
    <p:sldLayoutId id="2147483666" r:id="rId20"/>
    <p:sldLayoutId id="2147483667" r:id="rId21"/>
    <p:sldLayoutId id="2147483675" r:id="rId22"/>
    <p:sldLayoutId id="2147483679" r:id="rId23"/>
    <p:sldLayoutId id="2147483671" r:id="rId24"/>
    <p:sldLayoutId id="2147483672" r:id="rId25"/>
    <p:sldLayoutId id="2147483676" r:id="rId26"/>
    <p:sldLayoutId id="2147483674" r:id="rId27"/>
    <p:sldLayoutId id="2147483677" r:id="rId28"/>
    <p:sldLayoutId id="2147483678" r:id="rId29"/>
    <p:sldLayoutId id="2147483654" r:id="rId30"/>
    <p:sldLayoutId id="2147483663" r:id="rId31"/>
    <p:sldLayoutId id="2147483662" r:id="rId32"/>
    <p:sldLayoutId id="2147483655" r:id="rId33"/>
  </p:sldLayoutIdLst>
  <p:hf sldNum="0" hdr="0" dt="0"/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000" b="1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Clr>
          <a:schemeClr val="accent1"/>
        </a:buClr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Clr>
          <a:schemeClr val="accent1"/>
        </a:buClr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Clr>
          <a:schemeClr val="accent1"/>
        </a:buClr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Clr>
          <a:schemeClr val="accent1"/>
        </a:buClr>
        <a:buFont typeface="Arial" panose="020B0604020202020204" pitchFamily="34" charset="0"/>
        <a:buChar char="•"/>
        <a:defRPr sz="16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Clr>
          <a:schemeClr val="accent1"/>
        </a:buClr>
        <a:buFont typeface="Arial" panose="020B0604020202020204" pitchFamily="34" charset="0"/>
        <a:buChar char="•"/>
        <a:defRPr sz="16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diagramLayout" Target="../diagrams/layout1.xml"/><Relationship Id="rId2" Type="http://schemas.openxmlformats.org/officeDocument/2006/relationships/diagramData" Target="../diagrams/data1.xml"/><Relationship Id="rId1" Type="http://schemas.openxmlformats.org/officeDocument/2006/relationships/slideLayout" Target="../slideLayouts/slideLayout7.xml"/><Relationship Id="rId6" Type="http://schemas.microsoft.com/office/2007/relationships/diagramDrawing" Target="../diagrams/drawing1.xml"/><Relationship Id="rId5" Type="http://schemas.openxmlformats.org/officeDocument/2006/relationships/diagramColors" Target="../diagrams/colors1.xml"/><Relationship Id="rId4" Type="http://schemas.openxmlformats.org/officeDocument/2006/relationships/diagramQuickStyle" Target="../diagrams/quickStyle1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diagramLayout" Target="../diagrams/layout2.xml"/><Relationship Id="rId2" Type="http://schemas.openxmlformats.org/officeDocument/2006/relationships/diagramData" Target="../diagrams/data2.xml"/><Relationship Id="rId1" Type="http://schemas.openxmlformats.org/officeDocument/2006/relationships/slideLayout" Target="../slideLayouts/slideLayout7.xml"/><Relationship Id="rId6" Type="http://schemas.microsoft.com/office/2007/relationships/diagramDrawing" Target="../diagrams/drawing2.xml"/><Relationship Id="rId5" Type="http://schemas.openxmlformats.org/officeDocument/2006/relationships/diagramColors" Target="../diagrams/colors2.xml"/><Relationship Id="rId4" Type="http://schemas.openxmlformats.org/officeDocument/2006/relationships/diagramQuickStyle" Target="../diagrams/quickStyle2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diagramLayout" Target="../diagrams/layout3.xml"/><Relationship Id="rId2" Type="http://schemas.openxmlformats.org/officeDocument/2006/relationships/diagramData" Target="../diagrams/data3.xml"/><Relationship Id="rId1" Type="http://schemas.openxmlformats.org/officeDocument/2006/relationships/slideLayout" Target="../slideLayouts/slideLayout7.xml"/><Relationship Id="rId6" Type="http://schemas.microsoft.com/office/2007/relationships/diagramDrawing" Target="../diagrams/drawing3.xml"/><Relationship Id="rId5" Type="http://schemas.openxmlformats.org/officeDocument/2006/relationships/diagramColors" Target="../diagrams/colors3.xml"/><Relationship Id="rId4" Type="http://schemas.openxmlformats.org/officeDocument/2006/relationships/diagramQuickStyle" Target="../diagrams/quickStyle3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diagramLayout" Target="../diagrams/layout4.xml"/><Relationship Id="rId2" Type="http://schemas.openxmlformats.org/officeDocument/2006/relationships/diagramData" Target="../diagrams/data4.xml"/><Relationship Id="rId1" Type="http://schemas.openxmlformats.org/officeDocument/2006/relationships/slideLayout" Target="../slideLayouts/slideLayout7.xml"/><Relationship Id="rId6" Type="http://schemas.microsoft.com/office/2007/relationships/diagramDrawing" Target="../diagrams/drawing4.xml"/><Relationship Id="rId5" Type="http://schemas.openxmlformats.org/officeDocument/2006/relationships/diagramColors" Target="../diagrams/colors4.xml"/><Relationship Id="rId4" Type="http://schemas.openxmlformats.org/officeDocument/2006/relationships/diagramQuickStyle" Target="../diagrams/quickStyle4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diagramLayout" Target="../diagrams/layout5.xml"/><Relationship Id="rId2" Type="http://schemas.openxmlformats.org/officeDocument/2006/relationships/diagramData" Target="../diagrams/data5.xml"/><Relationship Id="rId1" Type="http://schemas.openxmlformats.org/officeDocument/2006/relationships/slideLayout" Target="../slideLayouts/slideLayout7.xml"/><Relationship Id="rId6" Type="http://schemas.microsoft.com/office/2007/relationships/diagramDrawing" Target="../diagrams/drawing5.xml"/><Relationship Id="rId5" Type="http://schemas.openxmlformats.org/officeDocument/2006/relationships/diagramColors" Target="../diagrams/colors5.xml"/><Relationship Id="rId4" Type="http://schemas.openxmlformats.org/officeDocument/2006/relationships/diagramQuickStyle" Target="../diagrams/quickStyle5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diagramLayout" Target="../diagrams/layout6.xml"/><Relationship Id="rId2" Type="http://schemas.openxmlformats.org/officeDocument/2006/relationships/diagramData" Target="../diagrams/data6.xml"/><Relationship Id="rId1" Type="http://schemas.openxmlformats.org/officeDocument/2006/relationships/slideLayout" Target="../slideLayouts/slideLayout7.xml"/><Relationship Id="rId6" Type="http://schemas.microsoft.com/office/2007/relationships/diagramDrawing" Target="../diagrams/drawing6.xml"/><Relationship Id="rId5" Type="http://schemas.openxmlformats.org/officeDocument/2006/relationships/diagramColors" Target="../diagrams/colors6.xml"/><Relationship Id="rId4" Type="http://schemas.openxmlformats.org/officeDocument/2006/relationships/diagramQuickStyle" Target="../diagrams/quickStyle6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D3726E3-39B7-C38A-C81E-6140923C9B79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DRPT Executive Staff</a:t>
            </a:r>
          </a:p>
        </p:txBody>
      </p:sp>
      <p:sp>
        <p:nvSpPr>
          <p:cNvPr id="9" name="Content Placeholder 8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endParaRPr lang="en-US"/>
          </a:p>
          <a:p>
            <a:pPr lvl="0"/>
            <a:endParaRPr lang="en-US"/>
          </a:p>
          <a:p>
            <a:pPr lvl="0"/>
            <a:endParaRPr lang="en-US"/>
          </a:p>
          <a:p>
            <a:pPr lvl="0"/>
            <a:endParaRPr lang="en-US"/>
          </a:p>
          <a:p>
            <a:pPr lvl="0"/>
            <a:endParaRPr lang="en-US"/>
          </a:p>
        </p:txBody>
      </p:sp>
      <p:graphicFrame>
        <p:nvGraphicFramePr>
          <p:cNvPr id="12" name="Diagram 11"/>
          <p:cNvGraphicFramePr/>
          <p:nvPr>
            <p:extLst>
              <p:ext uri="{D42A27DB-BD31-4B8C-83A1-F6EECF244321}">
                <p14:modId xmlns:p14="http://schemas.microsoft.com/office/powerpoint/2010/main" val="2505589064"/>
              </p:ext>
            </p:extLst>
          </p:nvPr>
        </p:nvGraphicFramePr>
        <p:xfrm>
          <a:off x="402274" y="1757378"/>
          <a:ext cx="10789111" cy="4487831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2" r:lo="rId3" r:qs="rId4" r:cs="rId5"/>
          </a:graphicData>
        </a:graphic>
      </p:graphicFrame>
      <p:cxnSp>
        <p:nvCxnSpPr>
          <p:cNvPr id="7" name="Elbow Connector 6"/>
          <p:cNvCxnSpPr>
            <a:cxnSpLocks/>
          </p:cNvCxnSpPr>
          <p:nvPr/>
        </p:nvCxnSpPr>
        <p:spPr>
          <a:xfrm rot="5400000" flipH="1" flipV="1">
            <a:off x="6737629" y="2389714"/>
            <a:ext cx="544087" cy="514353"/>
          </a:xfrm>
          <a:prstGeom prst="bentConnector3">
            <a:avLst>
              <a:gd name="adj1" fmla="val 50000"/>
            </a:avLst>
          </a:prstGeom>
          <a:ln w="12700">
            <a:solidFill>
              <a:srgbClr val="004B87"/>
            </a:solidFill>
            <a:prstDash val="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0" name="Straight Connector 9">
            <a:extLst>
              <a:ext uri="{FF2B5EF4-FFF2-40B4-BE49-F238E27FC236}">
                <a16:creationId xmlns:a16="http://schemas.microsoft.com/office/drawing/2014/main" id="{5238A2C8-3076-47CC-ABBC-EE82BF108EA0}"/>
              </a:ext>
            </a:extLst>
          </p:cNvPr>
          <p:cNvCxnSpPr/>
          <p:nvPr/>
        </p:nvCxnSpPr>
        <p:spPr>
          <a:xfrm flipH="1">
            <a:off x="7266849" y="3421798"/>
            <a:ext cx="375007" cy="445"/>
          </a:xfrm>
          <a:prstGeom prst="line">
            <a:avLst/>
          </a:prstGeom>
          <a:ln w="12700">
            <a:solidFill>
              <a:srgbClr val="004B87"/>
            </a:solidFill>
            <a:prstDash val="soli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5" name="TextBox 4">
            <a:extLst>
              <a:ext uri="{FF2B5EF4-FFF2-40B4-BE49-F238E27FC236}">
                <a16:creationId xmlns:a16="http://schemas.microsoft.com/office/drawing/2014/main" id="{573907EE-484C-3DDB-50D6-347BBEA0FFDD}"/>
              </a:ext>
            </a:extLst>
          </p:cNvPr>
          <p:cNvSpPr txBox="1"/>
          <p:nvPr/>
        </p:nvSpPr>
        <p:spPr>
          <a:xfrm>
            <a:off x="10991164" y="6201711"/>
            <a:ext cx="1185142" cy="24622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000" b="1">
                <a:solidFill>
                  <a:schemeClr val="tx2"/>
                </a:solidFill>
                <a:latin typeface="+mj-lt"/>
              </a:rPr>
              <a:t>July 25, </a:t>
            </a:r>
            <a:r>
              <a:rPr lang="en-US" sz="1000" b="1" dirty="0">
                <a:solidFill>
                  <a:schemeClr val="tx2"/>
                </a:solidFill>
                <a:latin typeface="+mj-lt"/>
              </a:rPr>
              <a:t>2023</a:t>
            </a:r>
          </a:p>
        </p:txBody>
      </p:sp>
    </p:spTree>
    <p:extLst>
      <p:ext uri="{BB962C8B-B14F-4D97-AF65-F5344CB8AC3E}">
        <p14:creationId xmlns:p14="http://schemas.microsoft.com/office/powerpoint/2010/main" val="423271652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Transit</a:t>
            </a:r>
          </a:p>
        </p:txBody>
      </p:sp>
      <p:graphicFrame>
        <p:nvGraphicFramePr>
          <p:cNvPr id="5" name="Content Placeholder 4"/>
          <p:cNvGraphicFramePr>
            <a:graphicFrameLocks noGrp="1"/>
          </p:cNvGraphicFramePr>
          <p:nvPr>
            <p:ph idx="1"/>
            <p:extLst>
              <p:ext uri="{D42A27DB-BD31-4B8C-83A1-F6EECF244321}">
                <p14:modId xmlns:p14="http://schemas.microsoft.com/office/powerpoint/2010/main" val="1966856964"/>
              </p:ext>
            </p:extLst>
          </p:nvPr>
        </p:nvGraphicFramePr>
        <p:xfrm>
          <a:off x="-384048" y="1874520"/>
          <a:ext cx="12442747" cy="5696712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2" r:lo="rId3" r:qs="rId4" r:cs="rId5"/>
          </a:graphicData>
        </a:graphic>
      </p:graphicFrame>
    </p:spTree>
    <p:extLst>
      <p:ext uri="{BB962C8B-B14F-4D97-AF65-F5344CB8AC3E}">
        <p14:creationId xmlns:p14="http://schemas.microsoft.com/office/powerpoint/2010/main" val="1353566116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Rail</a:t>
            </a:r>
          </a:p>
        </p:txBody>
      </p:sp>
      <p:graphicFrame>
        <p:nvGraphicFramePr>
          <p:cNvPr id="5" name="Content Placeholder 4"/>
          <p:cNvGraphicFramePr>
            <a:graphicFrameLocks noGrp="1"/>
          </p:cNvGraphicFramePr>
          <p:nvPr>
            <p:ph idx="1"/>
            <p:extLst>
              <p:ext uri="{D42A27DB-BD31-4B8C-83A1-F6EECF244321}">
                <p14:modId xmlns:p14="http://schemas.microsoft.com/office/powerpoint/2010/main" val="1732130345"/>
              </p:ext>
            </p:extLst>
          </p:nvPr>
        </p:nvGraphicFramePr>
        <p:xfrm>
          <a:off x="-132213" y="1892448"/>
          <a:ext cx="11817533" cy="4678552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2" r:lo="rId3" r:qs="rId4" r:cs="rId5"/>
          </a:graphicData>
        </a:graphic>
      </p:graphicFrame>
    </p:spTree>
    <p:extLst>
      <p:ext uri="{BB962C8B-B14F-4D97-AF65-F5344CB8AC3E}">
        <p14:creationId xmlns:p14="http://schemas.microsoft.com/office/powerpoint/2010/main" val="4045997105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Policy &amp; Communications</a:t>
            </a:r>
          </a:p>
        </p:txBody>
      </p:sp>
      <p:graphicFrame>
        <p:nvGraphicFramePr>
          <p:cNvPr id="5" name="Content Placeholder 4"/>
          <p:cNvGraphicFramePr>
            <a:graphicFrameLocks noGrp="1"/>
          </p:cNvGraphicFramePr>
          <p:nvPr>
            <p:ph idx="1"/>
            <p:extLst>
              <p:ext uri="{D42A27DB-BD31-4B8C-83A1-F6EECF244321}">
                <p14:modId xmlns:p14="http://schemas.microsoft.com/office/powerpoint/2010/main" val="351859152"/>
              </p:ext>
            </p:extLst>
          </p:nvPr>
        </p:nvGraphicFramePr>
        <p:xfrm>
          <a:off x="711398" y="1772240"/>
          <a:ext cx="12062770" cy="5306830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2" r:lo="rId3" r:qs="rId4" r:cs="rId5"/>
          </a:graphicData>
        </a:graphic>
      </p:graphicFrame>
    </p:spTree>
    <p:extLst>
      <p:ext uri="{BB962C8B-B14F-4D97-AF65-F5344CB8AC3E}">
        <p14:creationId xmlns:p14="http://schemas.microsoft.com/office/powerpoint/2010/main" val="1221917178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Administrative Services</a:t>
            </a:r>
          </a:p>
        </p:txBody>
      </p:sp>
      <p:graphicFrame>
        <p:nvGraphicFramePr>
          <p:cNvPr id="42" name="Content Placeholder 4"/>
          <p:cNvGraphicFramePr>
            <a:graphicFrameLocks noGrp="1"/>
          </p:cNvGraphicFramePr>
          <p:nvPr>
            <p:ph idx="1"/>
            <p:extLst>
              <p:ext uri="{D42A27DB-BD31-4B8C-83A1-F6EECF244321}">
                <p14:modId xmlns:p14="http://schemas.microsoft.com/office/powerpoint/2010/main" val="943416715"/>
              </p:ext>
            </p:extLst>
          </p:nvPr>
        </p:nvGraphicFramePr>
        <p:xfrm>
          <a:off x="-28363" y="1870434"/>
          <a:ext cx="11944350" cy="4788808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2" r:lo="rId3" r:qs="rId4" r:cs="rId5"/>
          </a:graphicData>
        </a:graphic>
      </p:graphicFrame>
      <p:cxnSp>
        <p:nvCxnSpPr>
          <p:cNvPr id="8" name="Straight Connector 7"/>
          <p:cNvCxnSpPr/>
          <p:nvPr/>
        </p:nvCxnSpPr>
        <p:spPr>
          <a:xfrm flipH="1">
            <a:off x="6797779" y="2302343"/>
            <a:ext cx="375007" cy="445"/>
          </a:xfrm>
          <a:prstGeom prst="line">
            <a:avLst/>
          </a:prstGeom>
          <a:ln w="9525" cap="flat" cmpd="sng" algn="ctr">
            <a:solidFill>
              <a:srgbClr val="004B87"/>
            </a:solidFill>
            <a:prstDash val="dash"/>
            <a:round/>
            <a:headEnd type="none" w="med" len="med"/>
            <a:tailEnd type="none" w="med" len="med"/>
          </a:ln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2520109645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Finance</a:t>
            </a:r>
          </a:p>
        </p:txBody>
      </p:sp>
      <p:graphicFrame>
        <p:nvGraphicFramePr>
          <p:cNvPr id="5" name="Content Placeholder 4"/>
          <p:cNvGraphicFramePr>
            <a:graphicFrameLocks noGrp="1"/>
          </p:cNvGraphicFramePr>
          <p:nvPr>
            <p:ph idx="1"/>
            <p:extLst>
              <p:ext uri="{D42A27DB-BD31-4B8C-83A1-F6EECF244321}">
                <p14:modId xmlns:p14="http://schemas.microsoft.com/office/powerpoint/2010/main" val="1913314566"/>
              </p:ext>
            </p:extLst>
          </p:nvPr>
        </p:nvGraphicFramePr>
        <p:xfrm>
          <a:off x="-511687" y="1666753"/>
          <a:ext cx="12096749" cy="4961205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2" r:lo="rId3" r:qs="rId4" r:cs="rId5"/>
          </a:graphicData>
        </a:graphic>
      </p:graphicFrame>
    </p:spTree>
    <p:extLst>
      <p:ext uri="{BB962C8B-B14F-4D97-AF65-F5344CB8AC3E}">
        <p14:creationId xmlns:p14="http://schemas.microsoft.com/office/powerpoint/2010/main" val="1391481097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DRPT">
      <a:dk1>
        <a:srgbClr val="000000"/>
      </a:dk1>
      <a:lt1>
        <a:srgbClr val="FFFFFF"/>
      </a:lt1>
      <a:dk2>
        <a:srgbClr val="004B87"/>
      </a:dk2>
      <a:lt2>
        <a:srgbClr val="E7E6E6"/>
      </a:lt2>
      <a:accent1>
        <a:srgbClr val="00C1D5"/>
      </a:accent1>
      <a:accent2>
        <a:srgbClr val="0085AD"/>
      </a:accent2>
      <a:accent3>
        <a:srgbClr val="5F249F"/>
      </a:accent3>
      <a:accent4>
        <a:srgbClr val="26D07C"/>
      </a:accent4>
      <a:accent5>
        <a:srgbClr val="008675"/>
      </a:accent5>
      <a:accent6>
        <a:srgbClr val="E03E51"/>
      </a:accent6>
      <a:hlink>
        <a:srgbClr val="0085AD"/>
      </a:hlink>
      <a:folHlink>
        <a:srgbClr val="5F249F"/>
      </a:folHlink>
    </a:clrScheme>
    <a:fontScheme name="Arial">
      <a:majorFont>
        <a:latin typeface="Arial" panose="020B0604020202020204"/>
        <a:ea typeface=""/>
        <a:cs typeface=""/>
        <a:font script="Jpan" typeface="ＭＳ Ｐゴシック"/>
        <a:font script="Hang" typeface="굴림"/>
        <a:font script="Hans" typeface="黑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ajorFont>
      <a:minorFont>
        <a:latin typeface="Arial" panose="020B0604020202020204"/>
        <a:ea typeface=""/>
        <a:cs typeface=""/>
        <a:font script="Jpan" typeface="ＭＳ Ｐゴシック"/>
        <a:font script="Hang" typeface="굴림"/>
        <a:font script="Hans" typeface="黑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/>
  <TotalTime>13109</TotalTime>
  <Words>703</Words>
  <Application>Microsoft Office PowerPoint</Application>
  <PresentationFormat>Widescreen</PresentationFormat>
  <Paragraphs>187</Paragraphs>
  <Slides>6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4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6</vt:i4>
      </vt:variant>
    </vt:vector>
  </HeadingPairs>
  <TitlesOfParts>
    <vt:vector size="11" baseType="lpstr">
      <vt:lpstr>Arial</vt:lpstr>
      <vt:lpstr>Calibri</vt:lpstr>
      <vt:lpstr>Georgia</vt:lpstr>
      <vt:lpstr>Montserrat</vt:lpstr>
      <vt:lpstr>Office Theme</vt:lpstr>
      <vt:lpstr>DRPT Executive Staff</vt:lpstr>
      <vt:lpstr>Transit</vt:lpstr>
      <vt:lpstr>Rail</vt:lpstr>
      <vt:lpstr>Policy &amp; Communications</vt:lpstr>
      <vt:lpstr>Administrative Services</vt:lpstr>
      <vt:lpstr>Finance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Patrick Barlow</dc:creator>
  <cp:lastModifiedBy>Foster, Miriam (DRPT)</cp:lastModifiedBy>
  <cp:revision>247</cp:revision>
  <cp:lastPrinted>2023-06-21T15:38:35Z</cp:lastPrinted>
  <dcterms:created xsi:type="dcterms:W3CDTF">2022-05-17T18:12:41Z</dcterms:created>
  <dcterms:modified xsi:type="dcterms:W3CDTF">2023-11-10T15:08:40Z</dcterms:modified>
</cp:coreProperties>
</file>