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1" r:id="rId3"/>
    <p:sldId id="259" r:id="rId4"/>
    <p:sldId id="279" r:id="rId5"/>
    <p:sldId id="273" r:id="rId6"/>
    <p:sldId id="260" r:id="rId7"/>
    <p:sldId id="263" r:id="rId8"/>
    <p:sldId id="262" r:id="rId9"/>
    <p:sldId id="277" r:id="rId10"/>
    <p:sldId id="281" r:id="rId11"/>
    <p:sldId id="280" r:id="rId12"/>
    <p:sldId id="282" r:id="rId13"/>
    <p:sldId id="270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mith, Chris (DRPT)" initials="CSS" lastIdx="7" clrIdx="0"/>
  <p:cmAuthor id="1" name="Wright, Andrew (DRPT)" initials="AW" lastIdx="2" clrIdx="1"/>
  <p:cmAuthor id="2" name="McLaughlin, Michael (DRPT)" initials="MM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3D7"/>
    <a:srgbClr val="114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99" autoAdjust="0"/>
    <p:restoredTop sz="91628" autoAdjust="0"/>
  </p:normalViewPr>
  <p:slideViewPr>
    <p:cSldViewPr>
      <p:cViewPr varScale="1">
        <p:scale>
          <a:sx n="105" d="100"/>
          <a:sy n="105" d="100"/>
        </p:scale>
        <p:origin x="14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744" y="-102"/>
      </p:cViewPr>
      <p:guideLst>
        <p:guide orient="horz" pos="292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drpt-server2\Rail%20Division\RDP\GRANT%20Funding\Rail%20Preservation%20Program%20(RPP)\0%20-%20Program%20Administration\2019%20Evaluation%20Criteria\8-15-19%20Score%20Review%20Meeting\July%2026%20Updates\MasterScoring%207-31-19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6E2-4823-BBD5-3DF1C5BA2F8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6E2-4823-BBD5-3DF1C5BA2F8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6E2-4823-BBD5-3DF1C5BA2F88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6E2-4823-BBD5-3DF1C5BA2F8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56E2-4823-BBD5-3DF1C5BA2F88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56E2-4823-BBD5-3DF1C5BA2F88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56E2-4823-BBD5-3DF1C5BA2F88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56E2-4823-BBD5-3DF1C5BA2F88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MasterScoringSheet!$H$22:$H$25</c:f>
              <c:strCache>
                <c:ptCount val="4"/>
                <c:pt idx="0">
                  <c:v>SOGR</c:v>
                </c:pt>
                <c:pt idx="1">
                  <c:v>State Initiatives</c:v>
                </c:pt>
                <c:pt idx="2">
                  <c:v>Cost Effectiveness</c:v>
                </c:pt>
                <c:pt idx="3">
                  <c:v>Applicant Priority</c:v>
                </c:pt>
              </c:strCache>
            </c:strRef>
          </c:cat>
          <c:val>
            <c:numRef>
              <c:f>MasterScoringSheet!$I$22:$I$25</c:f>
              <c:numCache>
                <c:formatCode>0.00%</c:formatCode>
                <c:ptCount val="4"/>
                <c:pt idx="0">
                  <c:v>0.4861111111111111</c:v>
                </c:pt>
                <c:pt idx="1">
                  <c:v>0.2361111111111111</c:v>
                </c:pt>
                <c:pt idx="2">
                  <c:v>0.1388888888888889</c:v>
                </c:pt>
                <c:pt idx="3">
                  <c:v>0.1388888888888889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6E2-4823-BBD5-3DF1C5BA2F8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821977-3D61-4C67-A37B-BE15715EA19D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ADAE13-E09F-4D03-B707-2F4E43295DE1}">
      <dgm:prSet/>
      <dgm:spPr/>
      <dgm:t>
        <a:bodyPr/>
        <a:lstStyle/>
        <a:p>
          <a:r>
            <a:rPr lang="en-US" dirty="0" smtClean="0"/>
            <a:t>Previously DRPT has been able to prioritize and fund needs based on check list criteria</a:t>
          </a:r>
        </a:p>
      </dgm:t>
    </dgm:pt>
    <dgm:pt modelId="{1FFF767F-39D7-4512-9B81-7BA5045A045A}" type="parTrans" cxnId="{EA1E4290-4295-4845-AF03-6B1F80D97B75}">
      <dgm:prSet/>
      <dgm:spPr/>
      <dgm:t>
        <a:bodyPr/>
        <a:lstStyle/>
        <a:p>
          <a:endParaRPr lang="en-US"/>
        </a:p>
      </dgm:t>
    </dgm:pt>
    <dgm:pt modelId="{B67EB8FF-0C02-4021-8F60-2984178E8AAB}" type="sibTrans" cxnId="{EA1E4290-4295-4845-AF03-6B1F80D97B75}">
      <dgm:prSet/>
      <dgm:spPr/>
      <dgm:t>
        <a:bodyPr/>
        <a:lstStyle/>
        <a:p>
          <a:endParaRPr lang="en-US"/>
        </a:p>
      </dgm:t>
    </dgm:pt>
    <dgm:pt modelId="{1E559419-CC0E-412E-8E3E-D09D57EBCA08}">
      <dgm:prSet/>
      <dgm:spPr/>
      <dgm:t>
        <a:bodyPr/>
        <a:lstStyle/>
        <a:p>
          <a:r>
            <a:rPr lang="en-US" dirty="0" smtClean="0"/>
            <a:t>Most priority projects received a 70/30 grant</a:t>
          </a:r>
        </a:p>
      </dgm:t>
    </dgm:pt>
    <dgm:pt modelId="{C1F5936F-ECA1-4DEF-A3DF-F8508CFE8F30}" type="parTrans" cxnId="{F56427B8-8D7A-47A3-A28B-862CADE396B0}">
      <dgm:prSet/>
      <dgm:spPr/>
      <dgm:t>
        <a:bodyPr/>
        <a:lstStyle/>
        <a:p>
          <a:endParaRPr lang="en-US"/>
        </a:p>
      </dgm:t>
    </dgm:pt>
    <dgm:pt modelId="{E588E35B-2CD7-495D-A626-CD582489D4E3}" type="sibTrans" cxnId="{F56427B8-8D7A-47A3-A28B-862CADE396B0}">
      <dgm:prSet/>
      <dgm:spPr/>
      <dgm:t>
        <a:bodyPr/>
        <a:lstStyle/>
        <a:p>
          <a:endParaRPr lang="en-US"/>
        </a:p>
      </dgm:t>
    </dgm:pt>
    <dgm:pt modelId="{3CE9A216-2BDF-4C16-BD5B-35AD31790470}">
      <dgm:prSet/>
      <dgm:spPr/>
      <dgm:t>
        <a:bodyPr/>
        <a:lstStyle/>
        <a:p>
          <a:r>
            <a:rPr lang="en-US" dirty="0" smtClean="0"/>
            <a:t>REF funds can supplement RPF as bond funds are fully spent down in FY20</a:t>
          </a:r>
        </a:p>
      </dgm:t>
    </dgm:pt>
    <dgm:pt modelId="{BA6BF044-4FAD-40D2-A7E3-9AF985C6C148}" type="parTrans" cxnId="{46F54357-D857-4113-8F76-D039A48F1E3C}">
      <dgm:prSet/>
      <dgm:spPr/>
      <dgm:t>
        <a:bodyPr/>
        <a:lstStyle/>
        <a:p>
          <a:endParaRPr lang="en-US"/>
        </a:p>
      </dgm:t>
    </dgm:pt>
    <dgm:pt modelId="{D7E139A8-6444-4D95-938D-2455988516A9}" type="sibTrans" cxnId="{46F54357-D857-4113-8F76-D039A48F1E3C}">
      <dgm:prSet/>
      <dgm:spPr/>
      <dgm:t>
        <a:bodyPr/>
        <a:lstStyle/>
        <a:p>
          <a:endParaRPr lang="en-US"/>
        </a:p>
      </dgm:t>
    </dgm:pt>
    <dgm:pt modelId="{E02E8BD9-D8EA-48F3-B197-F71D9FB919BF}">
      <dgm:prSet/>
      <dgm:spPr/>
      <dgm:t>
        <a:bodyPr/>
        <a:lstStyle/>
        <a:p>
          <a:r>
            <a:rPr lang="en-US" i="0" dirty="0" smtClean="0"/>
            <a:t>Developed P</a:t>
          </a:r>
          <a:r>
            <a:rPr lang="en-US" i="0" dirty="0" smtClean="0">
              <a:solidFill>
                <a:schemeClr val="bg1"/>
              </a:solidFill>
            </a:rPr>
            <a:t>rioritization Criteria</a:t>
          </a:r>
        </a:p>
      </dgm:t>
    </dgm:pt>
    <dgm:pt modelId="{FA48B7F7-217F-4CFC-94FB-8D9A10F15444}" type="parTrans" cxnId="{950204CC-89FB-4361-ADD1-D8B4618AE21B}">
      <dgm:prSet/>
      <dgm:spPr/>
      <dgm:t>
        <a:bodyPr/>
        <a:lstStyle/>
        <a:p>
          <a:endParaRPr lang="en-US"/>
        </a:p>
      </dgm:t>
    </dgm:pt>
    <dgm:pt modelId="{18BEF4B6-F302-4BB9-913B-C37E02FC42F8}" type="sibTrans" cxnId="{950204CC-89FB-4361-ADD1-D8B4618AE21B}">
      <dgm:prSet/>
      <dgm:spPr/>
      <dgm:t>
        <a:bodyPr/>
        <a:lstStyle/>
        <a:p>
          <a:endParaRPr lang="en-US"/>
        </a:p>
      </dgm:t>
    </dgm:pt>
    <dgm:pt modelId="{46478435-0BDB-49BA-B4B9-E02420ED51FA}">
      <dgm:prSet/>
      <dgm:spPr/>
      <dgm:t>
        <a:bodyPr/>
        <a:lstStyle/>
        <a:p>
          <a:r>
            <a:rPr lang="en-US" i="0" dirty="0" smtClean="0"/>
            <a:t>FY20 – FY25 Applications were scored with proposed Criteria</a:t>
          </a:r>
          <a:endParaRPr lang="en-US" i="0" dirty="0"/>
        </a:p>
      </dgm:t>
    </dgm:pt>
    <dgm:pt modelId="{8E9A1071-B0F9-42EE-9724-2BC67465572C}" type="parTrans" cxnId="{BDF9ACD7-CAC4-4818-950D-1E2F60124362}">
      <dgm:prSet/>
      <dgm:spPr/>
      <dgm:t>
        <a:bodyPr/>
        <a:lstStyle/>
        <a:p>
          <a:endParaRPr lang="en-US"/>
        </a:p>
      </dgm:t>
    </dgm:pt>
    <dgm:pt modelId="{12ADA173-0876-48C4-971C-D1C7D2631E81}" type="sibTrans" cxnId="{BDF9ACD7-CAC4-4818-950D-1E2F60124362}">
      <dgm:prSet/>
      <dgm:spPr/>
      <dgm:t>
        <a:bodyPr/>
        <a:lstStyle/>
        <a:p>
          <a:endParaRPr lang="en-US"/>
        </a:p>
      </dgm:t>
    </dgm:pt>
    <dgm:pt modelId="{3B778C67-2576-4A03-8E98-994E1C5E8DAD}">
      <dgm:prSet phldrT="[Text]"/>
      <dgm:spPr/>
      <dgm:t>
        <a:bodyPr/>
        <a:lstStyle/>
        <a:p>
          <a:r>
            <a:rPr lang="en-US" dirty="0" smtClean="0"/>
            <a:t>Background</a:t>
          </a:r>
          <a:endParaRPr lang="en-US" dirty="0"/>
        </a:p>
      </dgm:t>
    </dgm:pt>
    <dgm:pt modelId="{C4A73442-4AFB-42BC-85C7-1C45DE5362D5}" type="parTrans" cxnId="{521799E4-49DC-41F9-BB34-A1000B4AA74F}">
      <dgm:prSet/>
      <dgm:spPr/>
      <dgm:t>
        <a:bodyPr/>
        <a:lstStyle/>
        <a:p>
          <a:endParaRPr lang="en-US"/>
        </a:p>
      </dgm:t>
    </dgm:pt>
    <dgm:pt modelId="{97696445-7338-4E9B-972E-DDA266A6CBD2}" type="sibTrans" cxnId="{521799E4-49DC-41F9-BB34-A1000B4AA74F}">
      <dgm:prSet/>
      <dgm:spPr/>
      <dgm:t>
        <a:bodyPr/>
        <a:lstStyle/>
        <a:p>
          <a:endParaRPr lang="en-US"/>
        </a:p>
      </dgm:t>
    </dgm:pt>
    <dgm:pt modelId="{FE58FEAA-F33F-49E6-8351-4F900F134110}">
      <dgm:prSet phldrT="[Text]"/>
      <dgm:spPr/>
      <dgm:t>
        <a:bodyPr/>
        <a:lstStyle/>
        <a:p>
          <a:r>
            <a:rPr lang="en-US" dirty="0" smtClean="0"/>
            <a:t>Grant Requests Exceed Program Capacity</a:t>
          </a:r>
          <a:endParaRPr lang="en-US" dirty="0"/>
        </a:p>
      </dgm:t>
    </dgm:pt>
    <dgm:pt modelId="{5F4CAD96-8A51-40EC-A178-58AAA7028754}" type="parTrans" cxnId="{69579A57-F890-4C3C-8E92-1A73314A824F}">
      <dgm:prSet/>
      <dgm:spPr/>
      <dgm:t>
        <a:bodyPr/>
        <a:lstStyle/>
        <a:p>
          <a:endParaRPr lang="en-US"/>
        </a:p>
      </dgm:t>
    </dgm:pt>
    <dgm:pt modelId="{FB06B2D1-D449-4715-8846-42303A125995}" type="sibTrans" cxnId="{69579A57-F890-4C3C-8E92-1A73314A824F}">
      <dgm:prSet/>
      <dgm:spPr/>
      <dgm:t>
        <a:bodyPr/>
        <a:lstStyle/>
        <a:p>
          <a:endParaRPr lang="en-US"/>
        </a:p>
      </dgm:t>
    </dgm:pt>
    <dgm:pt modelId="{C6E3B29F-DBCD-4BFF-9E90-2D114F7C7B35}">
      <dgm:prSet/>
      <dgm:spPr/>
      <dgm:t>
        <a:bodyPr/>
        <a:lstStyle/>
        <a:p>
          <a:r>
            <a:rPr lang="en-US" i="1" dirty="0" smtClean="0"/>
            <a:t>Need more quantitative evaluation criteria</a:t>
          </a:r>
        </a:p>
      </dgm:t>
    </dgm:pt>
    <dgm:pt modelId="{1206D888-3753-4B8B-B179-9492C127520D}" type="parTrans" cxnId="{AEBCAD81-45D6-4FFB-8177-25595BB49192}">
      <dgm:prSet/>
      <dgm:spPr/>
      <dgm:t>
        <a:bodyPr/>
        <a:lstStyle/>
        <a:p>
          <a:endParaRPr lang="en-US"/>
        </a:p>
      </dgm:t>
    </dgm:pt>
    <dgm:pt modelId="{B61D1533-7AED-4378-BA5C-6A4132679C67}" type="sibTrans" cxnId="{AEBCAD81-45D6-4FFB-8177-25595BB49192}">
      <dgm:prSet/>
      <dgm:spPr/>
      <dgm:t>
        <a:bodyPr/>
        <a:lstStyle/>
        <a:p>
          <a:endParaRPr lang="en-US"/>
        </a:p>
      </dgm:t>
    </dgm:pt>
    <dgm:pt modelId="{DF33B6B7-C38D-4D91-851D-444AB7DBACB0}">
      <dgm:prSet/>
      <dgm:spPr/>
      <dgm:t>
        <a:bodyPr/>
        <a:lstStyle/>
        <a:p>
          <a:r>
            <a:rPr lang="en-US" i="0" dirty="0" smtClean="0">
              <a:solidFill>
                <a:schemeClr val="bg1"/>
              </a:solidFill>
            </a:rPr>
            <a:t>Workshop with </a:t>
          </a:r>
          <a:r>
            <a:rPr lang="en-US" i="0" dirty="0" err="1" smtClean="0">
              <a:solidFill>
                <a:schemeClr val="bg1"/>
              </a:solidFill>
            </a:rPr>
            <a:t>Shortline</a:t>
          </a:r>
          <a:r>
            <a:rPr lang="en-US" i="0" dirty="0" smtClean="0">
              <a:solidFill>
                <a:schemeClr val="bg1"/>
              </a:solidFill>
            </a:rPr>
            <a:t> Railroads (VRRA)</a:t>
          </a:r>
        </a:p>
      </dgm:t>
    </dgm:pt>
    <dgm:pt modelId="{9F310738-3812-4E5D-AAFC-11DA22400F19}" type="parTrans" cxnId="{9CE38F32-90C9-4F4A-A9E1-1720AA83F023}">
      <dgm:prSet/>
      <dgm:spPr/>
      <dgm:t>
        <a:bodyPr/>
        <a:lstStyle/>
        <a:p>
          <a:endParaRPr lang="en-US"/>
        </a:p>
      </dgm:t>
    </dgm:pt>
    <dgm:pt modelId="{54C4B4C3-19B7-4BE6-9FDA-3C1E4C7B7705}" type="sibTrans" cxnId="{9CE38F32-90C9-4F4A-A9E1-1720AA83F023}">
      <dgm:prSet/>
      <dgm:spPr/>
      <dgm:t>
        <a:bodyPr/>
        <a:lstStyle/>
        <a:p>
          <a:endParaRPr lang="en-US"/>
        </a:p>
      </dgm:t>
    </dgm:pt>
    <dgm:pt modelId="{5415DFC5-E3D8-480F-AB54-96572B401C8D}">
      <dgm:prSet/>
      <dgm:spPr/>
      <dgm:t>
        <a:bodyPr/>
        <a:lstStyle/>
        <a:p>
          <a:r>
            <a:rPr lang="en-US" i="0" dirty="0" smtClean="0">
              <a:solidFill>
                <a:schemeClr val="bg1"/>
              </a:solidFill>
            </a:rPr>
            <a:t>CTB-R Input</a:t>
          </a:r>
        </a:p>
      </dgm:t>
    </dgm:pt>
    <dgm:pt modelId="{A22F6AD9-DE2E-4B32-B4AE-6BEB43BBE690}" type="parTrans" cxnId="{3121F618-BF26-4A47-B010-D486E20914C9}">
      <dgm:prSet/>
      <dgm:spPr/>
      <dgm:t>
        <a:bodyPr/>
        <a:lstStyle/>
        <a:p>
          <a:endParaRPr lang="en-US"/>
        </a:p>
      </dgm:t>
    </dgm:pt>
    <dgm:pt modelId="{13547653-BF64-4795-BEB2-651BC3AD8D79}" type="sibTrans" cxnId="{3121F618-BF26-4A47-B010-D486E20914C9}">
      <dgm:prSet/>
      <dgm:spPr/>
      <dgm:t>
        <a:bodyPr/>
        <a:lstStyle/>
        <a:p>
          <a:endParaRPr lang="en-US"/>
        </a:p>
      </dgm:t>
    </dgm:pt>
    <dgm:pt modelId="{F6C5CDE7-0B1F-434C-90D0-57FA47F0ECFD}">
      <dgm:prSet/>
      <dgm:spPr/>
      <dgm:t>
        <a:bodyPr/>
        <a:lstStyle/>
        <a:p>
          <a:r>
            <a:rPr lang="en-US" i="0" dirty="0" smtClean="0">
              <a:solidFill>
                <a:schemeClr val="bg1"/>
              </a:solidFill>
            </a:rPr>
            <a:t>Staff Recommendations</a:t>
          </a:r>
        </a:p>
      </dgm:t>
    </dgm:pt>
    <dgm:pt modelId="{25B71516-2FDA-4DA8-A166-91348AB00895}" type="parTrans" cxnId="{5EF615DA-AD80-46B5-A1FF-606C97358C0A}">
      <dgm:prSet/>
      <dgm:spPr/>
      <dgm:t>
        <a:bodyPr/>
        <a:lstStyle/>
        <a:p>
          <a:endParaRPr lang="en-US"/>
        </a:p>
      </dgm:t>
    </dgm:pt>
    <dgm:pt modelId="{CA336785-32D5-4E39-924B-4A9A949686D0}" type="sibTrans" cxnId="{5EF615DA-AD80-46B5-A1FF-606C97358C0A}">
      <dgm:prSet/>
      <dgm:spPr/>
      <dgm:t>
        <a:bodyPr/>
        <a:lstStyle/>
        <a:p>
          <a:endParaRPr lang="en-US"/>
        </a:p>
      </dgm:t>
    </dgm:pt>
    <dgm:pt modelId="{8DD5CAA8-27D0-465B-8D51-52508EB0572F}" type="pres">
      <dgm:prSet presAssocID="{BF821977-3D61-4C67-A37B-BE15715EA1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11D359-92D3-4511-BE38-EB6561980F4C}" type="pres">
      <dgm:prSet presAssocID="{3B778C67-2576-4A03-8E98-994E1C5E8DAD}" presName="linNode" presStyleCnt="0"/>
      <dgm:spPr/>
    </dgm:pt>
    <dgm:pt modelId="{E47CE1B0-A4C8-4C1B-B183-8DB7367D8B5B}" type="pres">
      <dgm:prSet presAssocID="{3B778C67-2576-4A03-8E98-994E1C5E8DAD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B506E7-A622-44A0-B1F0-21EEFA5C3A42}" type="pres">
      <dgm:prSet presAssocID="{3B778C67-2576-4A03-8E98-994E1C5E8DAD}" presName="bracket" presStyleLbl="parChTrans1D1" presStyleIdx="0" presStyleCnt="2"/>
      <dgm:spPr/>
    </dgm:pt>
    <dgm:pt modelId="{929D8696-5626-4E51-9927-636D2BAFC698}" type="pres">
      <dgm:prSet presAssocID="{3B778C67-2576-4A03-8E98-994E1C5E8DAD}" presName="spH" presStyleCnt="0"/>
      <dgm:spPr/>
    </dgm:pt>
    <dgm:pt modelId="{8D9CB2B0-71CF-48E1-9F84-EF3100BEE13E}" type="pres">
      <dgm:prSet presAssocID="{3B778C67-2576-4A03-8E98-994E1C5E8DAD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34716B-7C4F-4651-9288-FF6D86653E27}" type="pres">
      <dgm:prSet presAssocID="{97696445-7338-4E9B-972E-DDA266A6CBD2}" presName="spV" presStyleCnt="0"/>
      <dgm:spPr/>
    </dgm:pt>
    <dgm:pt modelId="{16BC0F19-7CD8-49D3-B01D-EC46BBF6E536}" type="pres">
      <dgm:prSet presAssocID="{C6E3B29F-DBCD-4BFF-9E90-2D114F7C7B35}" presName="linNode" presStyleCnt="0"/>
      <dgm:spPr/>
    </dgm:pt>
    <dgm:pt modelId="{A2C23F22-B0CB-4BD4-9415-6EA675C18B91}" type="pres">
      <dgm:prSet presAssocID="{C6E3B29F-DBCD-4BFF-9E90-2D114F7C7B35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741B5A-8B28-4D36-AB28-311139DA9D1D}" type="pres">
      <dgm:prSet presAssocID="{C6E3B29F-DBCD-4BFF-9E90-2D114F7C7B35}" presName="bracket" presStyleLbl="parChTrans1D1" presStyleIdx="1" presStyleCnt="2"/>
      <dgm:spPr/>
    </dgm:pt>
    <dgm:pt modelId="{C44DD70C-9DA7-4FE4-A021-15916D0049C7}" type="pres">
      <dgm:prSet presAssocID="{C6E3B29F-DBCD-4BFF-9E90-2D114F7C7B35}" presName="spH" presStyleCnt="0"/>
      <dgm:spPr/>
    </dgm:pt>
    <dgm:pt modelId="{BAFC13F9-5377-411C-A091-A35D2D5E47A9}" type="pres">
      <dgm:prSet presAssocID="{C6E3B29F-DBCD-4BFF-9E90-2D114F7C7B35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F9ACD7-CAC4-4818-950D-1E2F60124362}" srcId="{C6E3B29F-DBCD-4BFF-9E90-2D114F7C7B35}" destId="{46478435-0BDB-49BA-B4B9-E02420ED51FA}" srcOrd="1" destOrd="0" parTransId="{8E9A1071-B0F9-42EE-9724-2BC67465572C}" sibTransId="{12ADA173-0876-48C4-971C-D1C7D2631E81}"/>
    <dgm:cxn modelId="{950204CC-89FB-4361-ADD1-D8B4618AE21B}" srcId="{C6E3B29F-DBCD-4BFF-9E90-2D114F7C7B35}" destId="{E02E8BD9-D8EA-48F3-B197-F71D9FB919BF}" srcOrd="0" destOrd="0" parTransId="{FA48B7F7-217F-4CFC-94FB-8D9A10F15444}" sibTransId="{18BEF4B6-F302-4BB9-913B-C37E02FC42F8}"/>
    <dgm:cxn modelId="{ABA7CA20-18DE-4959-ACA6-D1D694CA3D44}" type="presOf" srcId="{E02E8BD9-D8EA-48F3-B197-F71D9FB919BF}" destId="{BAFC13F9-5377-411C-A091-A35D2D5E47A9}" srcOrd="0" destOrd="0" presId="urn:diagrams.loki3.com/BracketList"/>
    <dgm:cxn modelId="{521799E4-49DC-41F9-BB34-A1000B4AA74F}" srcId="{BF821977-3D61-4C67-A37B-BE15715EA19D}" destId="{3B778C67-2576-4A03-8E98-994E1C5E8DAD}" srcOrd="0" destOrd="0" parTransId="{C4A73442-4AFB-42BC-85C7-1C45DE5362D5}" sibTransId="{97696445-7338-4E9B-972E-DDA266A6CBD2}"/>
    <dgm:cxn modelId="{AEBCAD81-45D6-4FFB-8177-25595BB49192}" srcId="{BF821977-3D61-4C67-A37B-BE15715EA19D}" destId="{C6E3B29F-DBCD-4BFF-9E90-2D114F7C7B35}" srcOrd="1" destOrd="0" parTransId="{1206D888-3753-4B8B-B179-9492C127520D}" sibTransId="{B61D1533-7AED-4378-BA5C-6A4132679C67}"/>
    <dgm:cxn modelId="{3121F618-BF26-4A47-B010-D486E20914C9}" srcId="{E02E8BD9-D8EA-48F3-B197-F71D9FB919BF}" destId="{5415DFC5-E3D8-480F-AB54-96572B401C8D}" srcOrd="1" destOrd="0" parTransId="{A22F6AD9-DE2E-4B32-B4AE-6BEB43BBE690}" sibTransId="{13547653-BF64-4795-BEB2-651BC3AD8D79}"/>
    <dgm:cxn modelId="{905B2634-0DBE-486A-AAE1-61B0C048A7FA}" type="presOf" srcId="{DF33B6B7-C38D-4D91-851D-444AB7DBACB0}" destId="{BAFC13F9-5377-411C-A091-A35D2D5E47A9}" srcOrd="0" destOrd="1" presId="urn:diagrams.loki3.com/BracketList"/>
    <dgm:cxn modelId="{F56427B8-8D7A-47A3-A28B-862CADE396B0}" srcId="{3B778C67-2576-4A03-8E98-994E1C5E8DAD}" destId="{1E559419-CC0E-412E-8E3E-D09D57EBCA08}" srcOrd="2" destOrd="0" parTransId="{C1F5936F-ECA1-4DEF-A3DF-F8508CFE8F30}" sibTransId="{E588E35B-2CD7-495D-A626-CD582489D4E3}"/>
    <dgm:cxn modelId="{70933754-BA60-4320-8574-7C43AFCA17FB}" type="presOf" srcId="{5415DFC5-E3D8-480F-AB54-96572B401C8D}" destId="{BAFC13F9-5377-411C-A091-A35D2D5E47A9}" srcOrd="0" destOrd="2" presId="urn:diagrams.loki3.com/BracketList"/>
    <dgm:cxn modelId="{A8C8C1D2-1470-4B03-83C6-DB7D324EA2AD}" type="presOf" srcId="{1E559419-CC0E-412E-8E3E-D09D57EBCA08}" destId="{8D9CB2B0-71CF-48E1-9F84-EF3100BEE13E}" srcOrd="0" destOrd="2" presId="urn:diagrams.loki3.com/BracketList"/>
    <dgm:cxn modelId="{49F95446-55FD-423A-B883-70A5891B73E1}" type="presOf" srcId="{F6C5CDE7-0B1F-434C-90D0-57FA47F0ECFD}" destId="{BAFC13F9-5377-411C-A091-A35D2D5E47A9}" srcOrd="0" destOrd="3" presId="urn:diagrams.loki3.com/BracketList"/>
    <dgm:cxn modelId="{69579A57-F890-4C3C-8E92-1A73314A824F}" srcId="{3B778C67-2576-4A03-8E98-994E1C5E8DAD}" destId="{FE58FEAA-F33F-49E6-8351-4F900F134110}" srcOrd="0" destOrd="0" parTransId="{5F4CAD96-8A51-40EC-A178-58AAA7028754}" sibTransId="{FB06B2D1-D449-4715-8846-42303A125995}"/>
    <dgm:cxn modelId="{5EF615DA-AD80-46B5-A1FF-606C97358C0A}" srcId="{E02E8BD9-D8EA-48F3-B197-F71D9FB919BF}" destId="{F6C5CDE7-0B1F-434C-90D0-57FA47F0ECFD}" srcOrd="2" destOrd="0" parTransId="{25B71516-2FDA-4DA8-A166-91348AB00895}" sibTransId="{CA336785-32D5-4E39-924B-4A9A949686D0}"/>
    <dgm:cxn modelId="{0640BB92-8624-4918-96EC-BAFBE3D11475}" type="presOf" srcId="{FE58FEAA-F33F-49E6-8351-4F900F134110}" destId="{8D9CB2B0-71CF-48E1-9F84-EF3100BEE13E}" srcOrd="0" destOrd="0" presId="urn:diagrams.loki3.com/BracketList"/>
    <dgm:cxn modelId="{EA1E4290-4295-4845-AF03-6B1F80D97B75}" srcId="{3B778C67-2576-4A03-8E98-994E1C5E8DAD}" destId="{80ADAE13-E09F-4D03-B707-2F4E43295DE1}" srcOrd="1" destOrd="0" parTransId="{1FFF767F-39D7-4512-9B81-7BA5045A045A}" sibTransId="{B67EB8FF-0C02-4021-8F60-2984178E8AAB}"/>
    <dgm:cxn modelId="{9F3E960F-1BAE-4B70-BF7A-71FC041C9998}" type="presOf" srcId="{80ADAE13-E09F-4D03-B707-2F4E43295DE1}" destId="{8D9CB2B0-71CF-48E1-9F84-EF3100BEE13E}" srcOrd="0" destOrd="1" presId="urn:diagrams.loki3.com/BracketList"/>
    <dgm:cxn modelId="{7B51DE36-15BB-4335-A3E0-5FB6B4AA8E7D}" type="presOf" srcId="{3B778C67-2576-4A03-8E98-994E1C5E8DAD}" destId="{E47CE1B0-A4C8-4C1B-B183-8DB7367D8B5B}" srcOrd="0" destOrd="0" presId="urn:diagrams.loki3.com/BracketList"/>
    <dgm:cxn modelId="{DEAB29D3-804D-4907-8D2C-686E9CEFFB29}" type="presOf" srcId="{46478435-0BDB-49BA-B4B9-E02420ED51FA}" destId="{BAFC13F9-5377-411C-A091-A35D2D5E47A9}" srcOrd="0" destOrd="4" presId="urn:diagrams.loki3.com/BracketList"/>
    <dgm:cxn modelId="{9CE38F32-90C9-4F4A-A9E1-1720AA83F023}" srcId="{E02E8BD9-D8EA-48F3-B197-F71D9FB919BF}" destId="{DF33B6B7-C38D-4D91-851D-444AB7DBACB0}" srcOrd="0" destOrd="0" parTransId="{9F310738-3812-4E5D-AAFC-11DA22400F19}" sibTransId="{54C4B4C3-19B7-4BE6-9FDA-3C1E4C7B7705}"/>
    <dgm:cxn modelId="{46F54357-D857-4113-8F76-D039A48F1E3C}" srcId="{3B778C67-2576-4A03-8E98-994E1C5E8DAD}" destId="{3CE9A216-2BDF-4C16-BD5B-35AD31790470}" srcOrd="3" destOrd="0" parTransId="{BA6BF044-4FAD-40D2-A7E3-9AF985C6C148}" sibTransId="{D7E139A8-6444-4D95-938D-2455988516A9}"/>
    <dgm:cxn modelId="{0F96FDBB-2F83-48AE-B5CE-0C42C6A85F38}" type="presOf" srcId="{3CE9A216-2BDF-4C16-BD5B-35AD31790470}" destId="{8D9CB2B0-71CF-48E1-9F84-EF3100BEE13E}" srcOrd="0" destOrd="3" presId="urn:diagrams.loki3.com/BracketList"/>
    <dgm:cxn modelId="{996ADF79-D762-403D-A564-3AF537D59D1D}" type="presOf" srcId="{BF821977-3D61-4C67-A37B-BE15715EA19D}" destId="{8DD5CAA8-27D0-465B-8D51-52508EB0572F}" srcOrd="0" destOrd="0" presId="urn:diagrams.loki3.com/BracketList"/>
    <dgm:cxn modelId="{BCE31BB0-D56C-40C1-A441-579F9050B327}" type="presOf" srcId="{C6E3B29F-DBCD-4BFF-9E90-2D114F7C7B35}" destId="{A2C23F22-B0CB-4BD4-9415-6EA675C18B91}" srcOrd="0" destOrd="0" presId="urn:diagrams.loki3.com/BracketList"/>
    <dgm:cxn modelId="{5C5C7FF8-303B-4D8A-A1CD-F5ADED71EBAC}" type="presParOf" srcId="{8DD5CAA8-27D0-465B-8D51-52508EB0572F}" destId="{FE11D359-92D3-4511-BE38-EB6561980F4C}" srcOrd="0" destOrd="0" presId="urn:diagrams.loki3.com/BracketList"/>
    <dgm:cxn modelId="{5204AE0B-F2EF-43B2-8CDC-F799577DEF76}" type="presParOf" srcId="{FE11D359-92D3-4511-BE38-EB6561980F4C}" destId="{E47CE1B0-A4C8-4C1B-B183-8DB7367D8B5B}" srcOrd="0" destOrd="0" presId="urn:diagrams.loki3.com/BracketList"/>
    <dgm:cxn modelId="{91A778E2-8846-421F-AA40-45CE658411F5}" type="presParOf" srcId="{FE11D359-92D3-4511-BE38-EB6561980F4C}" destId="{04B506E7-A622-44A0-B1F0-21EEFA5C3A42}" srcOrd="1" destOrd="0" presId="urn:diagrams.loki3.com/BracketList"/>
    <dgm:cxn modelId="{FFD02BB7-8467-4473-AA3D-15AA6B9DDF91}" type="presParOf" srcId="{FE11D359-92D3-4511-BE38-EB6561980F4C}" destId="{929D8696-5626-4E51-9927-636D2BAFC698}" srcOrd="2" destOrd="0" presId="urn:diagrams.loki3.com/BracketList"/>
    <dgm:cxn modelId="{943A558E-3AED-4A7B-A5ED-40F05D66C95C}" type="presParOf" srcId="{FE11D359-92D3-4511-BE38-EB6561980F4C}" destId="{8D9CB2B0-71CF-48E1-9F84-EF3100BEE13E}" srcOrd="3" destOrd="0" presId="urn:diagrams.loki3.com/BracketList"/>
    <dgm:cxn modelId="{724845E7-F6CA-4690-BDE5-6F90828DC977}" type="presParOf" srcId="{8DD5CAA8-27D0-465B-8D51-52508EB0572F}" destId="{4034716B-7C4F-4651-9288-FF6D86653E27}" srcOrd="1" destOrd="0" presId="urn:diagrams.loki3.com/BracketList"/>
    <dgm:cxn modelId="{FA22B885-3FC9-4673-9FA3-2E442F2A4CBD}" type="presParOf" srcId="{8DD5CAA8-27D0-465B-8D51-52508EB0572F}" destId="{16BC0F19-7CD8-49D3-B01D-EC46BBF6E536}" srcOrd="2" destOrd="0" presId="urn:diagrams.loki3.com/BracketList"/>
    <dgm:cxn modelId="{19446C69-8BB7-41F1-A282-7BF99DB553C4}" type="presParOf" srcId="{16BC0F19-7CD8-49D3-B01D-EC46BBF6E536}" destId="{A2C23F22-B0CB-4BD4-9415-6EA675C18B91}" srcOrd="0" destOrd="0" presId="urn:diagrams.loki3.com/BracketList"/>
    <dgm:cxn modelId="{7C601509-E0A5-4E2C-B00F-1FFAFC9AFB55}" type="presParOf" srcId="{16BC0F19-7CD8-49D3-B01D-EC46BBF6E536}" destId="{B4741B5A-8B28-4D36-AB28-311139DA9D1D}" srcOrd="1" destOrd="0" presId="urn:diagrams.loki3.com/BracketList"/>
    <dgm:cxn modelId="{9900E4DA-4E8D-4695-8FBA-B0B4B6BE17C2}" type="presParOf" srcId="{16BC0F19-7CD8-49D3-B01D-EC46BBF6E536}" destId="{C44DD70C-9DA7-4FE4-A021-15916D0049C7}" srcOrd="2" destOrd="0" presId="urn:diagrams.loki3.com/BracketList"/>
    <dgm:cxn modelId="{EC838440-588A-43CD-81D5-0D3104C3770C}" type="presParOf" srcId="{16BC0F19-7CD8-49D3-B01D-EC46BBF6E536}" destId="{BAFC13F9-5377-411C-A091-A35D2D5E47A9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7143C2-408C-4509-A72F-0FDDDEBC3B03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38785D-5461-43AE-87C1-146B04AB2FE9}">
      <dgm:prSet phldrT="[Text]" custT="1"/>
      <dgm:spPr/>
      <dgm:t>
        <a:bodyPr/>
        <a:lstStyle/>
        <a:p>
          <a:r>
            <a:rPr lang="en-US" sz="4000" smtClean="0"/>
            <a:t>Prioritize SOGR</a:t>
          </a:r>
          <a:endParaRPr lang="en-US" sz="4000"/>
        </a:p>
      </dgm:t>
    </dgm:pt>
    <dgm:pt modelId="{CA388CCC-3937-40A9-9261-5F076A1F2F31}" type="parTrans" cxnId="{CEB2EF4B-E601-4C05-8282-6BAAFBCA69CA}">
      <dgm:prSet/>
      <dgm:spPr/>
      <dgm:t>
        <a:bodyPr/>
        <a:lstStyle/>
        <a:p>
          <a:endParaRPr lang="en-US" sz="1200"/>
        </a:p>
      </dgm:t>
    </dgm:pt>
    <dgm:pt modelId="{8A942A2A-38B8-4E4B-836F-FE042D09A551}" type="sibTrans" cxnId="{CEB2EF4B-E601-4C05-8282-6BAAFBCA69CA}">
      <dgm:prSet/>
      <dgm:spPr/>
      <dgm:t>
        <a:bodyPr/>
        <a:lstStyle/>
        <a:p>
          <a:endParaRPr lang="en-US" sz="1200"/>
        </a:p>
      </dgm:t>
    </dgm:pt>
    <dgm:pt modelId="{583A1340-D8BA-412B-9FD6-2D965E5E5213}">
      <dgm:prSet custT="1"/>
      <dgm:spPr/>
      <dgm:t>
        <a:bodyPr/>
        <a:lstStyle/>
        <a:p>
          <a:r>
            <a:rPr lang="en-US" sz="4000" smtClean="0"/>
            <a:t>Distribute Funding among Applicants</a:t>
          </a:r>
          <a:endParaRPr lang="en-US" sz="4000" dirty="0"/>
        </a:p>
      </dgm:t>
    </dgm:pt>
    <dgm:pt modelId="{38FDD3EF-CA47-4211-BC8D-0F47F90CCA09}" type="parTrans" cxnId="{9BCEC509-B350-45C7-A239-AC8D29EC1EBD}">
      <dgm:prSet/>
      <dgm:spPr/>
      <dgm:t>
        <a:bodyPr/>
        <a:lstStyle/>
        <a:p>
          <a:endParaRPr lang="en-US" sz="1200"/>
        </a:p>
      </dgm:t>
    </dgm:pt>
    <dgm:pt modelId="{B1A1377C-3B71-48A5-9A5B-D1836F3537BC}" type="sibTrans" cxnId="{9BCEC509-B350-45C7-A239-AC8D29EC1EBD}">
      <dgm:prSet/>
      <dgm:spPr/>
      <dgm:t>
        <a:bodyPr/>
        <a:lstStyle/>
        <a:p>
          <a:endParaRPr lang="en-US" sz="1200"/>
        </a:p>
      </dgm:t>
    </dgm:pt>
    <dgm:pt modelId="{2FFD95A1-2C58-4508-82D6-3B90A514F6FF}">
      <dgm:prSet custT="1"/>
      <dgm:spPr/>
      <dgm:t>
        <a:bodyPr/>
        <a:lstStyle/>
        <a:p>
          <a:r>
            <a:rPr lang="en-US" sz="4000" smtClean="0"/>
            <a:t>Maintain Predictability</a:t>
          </a:r>
          <a:endParaRPr lang="en-US" sz="4000" dirty="0"/>
        </a:p>
      </dgm:t>
    </dgm:pt>
    <dgm:pt modelId="{D4214089-6E13-4340-B4D8-2A65D65AC189}" type="parTrans" cxnId="{0C9F642C-08F9-420C-8FB1-85911DAD4E6C}">
      <dgm:prSet/>
      <dgm:spPr/>
      <dgm:t>
        <a:bodyPr/>
        <a:lstStyle/>
        <a:p>
          <a:endParaRPr lang="en-US" sz="1200"/>
        </a:p>
      </dgm:t>
    </dgm:pt>
    <dgm:pt modelId="{8DB4EAB8-BDA9-4836-A9B6-C3A3D0768FCB}" type="sibTrans" cxnId="{0C9F642C-08F9-420C-8FB1-85911DAD4E6C}">
      <dgm:prSet/>
      <dgm:spPr/>
      <dgm:t>
        <a:bodyPr/>
        <a:lstStyle/>
        <a:p>
          <a:endParaRPr lang="en-US" sz="1200"/>
        </a:p>
      </dgm:t>
    </dgm:pt>
    <dgm:pt modelId="{4996EFC7-C3D5-4C21-A11A-5AA7552828AE}" type="pres">
      <dgm:prSet presAssocID="{367143C2-408C-4509-A72F-0FDDDEBC3B03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53A75BE7-9ADD-457B-BFF7-A43241DC2534}" type="pres">
      <dgm:prSet presAssocID="{3938785D-5461-43AE-87C1-146B04AB2FE9}" presName="noChildren" presStyleCnt="0"/>
      <dgm:spPr/>
    </dgm:pt>
    <dgm:pt modelId="{B0E55EAB-7FB9-4B8D-ABFF-AAC093CE8700}" type="pres">
      <dgm:prSet presAssocID="{3938785D-5461-43AE-87C1-146B04AB2FE9}" presName="gap" presStyleCnt="0"/>
      <dgm:spPr/>
    </dgm:pt>
    <dgm:pt modelId="{C3BF8C3F-DD22-47B6-8770-AA2FD612B698}" type="pres">
      <dgm:prSet presAssocID="{3938785D-5461-43AE-87C1-146B04AB2FE9}" presName="medCircle2" presStyleLbl="vennNode1" presStyleIdx="0" presStyleCnt="3"/>
      <dgm:spPr/>
    </dgm:pt>
    <dgm:pt modelId="{C83580BA-093E-4E70-90F4-791B8D32E061}" type="pres">
      <dgm:prSet presAssocID="{3938785D-5461-43AE-87C1-146B04AB2FE9}" presName="txLvlOnly1" presStyleLbl="revTx" presStyleIdx="0" presStyleCnt="3"/>
      <dgm:spPr/>
      <dgm:t>
        <a:bodyPr/>
        <a:lstStyle/>
        <a:p>
          <a:endParaRPr lang="en-US"/>
        </a:p>
      </dgm:t>
    </dgm:pt>
    <dgm:pt modelId="{9D6DE3B2-BD21-4321-8707-1D849BB5B7F9}" type="pres">
      <dgm:prSet presAssocID="{583A1340-D8BA-412B-9FD6-2D965E5E5213}" presName="noChildren" presStyleCnt="0"/>
      <dgm:spPr/>
    </dgm:pt>
    <dgm:pt modelId="{3A583D00-EC83-4D06-B946-CFB871143354}" type="pres">
      <dgm:prSet presAssocID="{583A1340-D8BA-412B-9FD6-2D965E5E5213}" presName="gap" presStyleCnt="0"/>
      <dgm:spPr/>
    </dgm:pt>
    <dgm:pt modelId="{2D6AE2D9-E040-4424-A0E7-4A908AF4E2A2}" type="pres">
      <dgm:prSet presAssocID="{583A1340-D8BA-412B-9FD6-2D965E5E5213}" presName="medCircle2" presStyleLbl="vennNode1" presStyleIdx="1" presStyleCnt="3"/>
      <dgm:spPr/>
    </dgm:pt>
    <dgm:pt modelId="{775DD8F5-D91D-4748-802E-2DC2DEDBD902}" type="pres">
      <dgm:prSet presAssocID="{583A1340-D8BA-412B-9FD6-2D965E5E5213}" presName="txLvlOnly1" presStyleLbl="revTx" presStyleIdx="1" presStyleCnt="3"/>
      <dgm:spPr/>
      <dgm:t>
        <a:bodyPr/>
        <a:lstStyle/>
        <a:p>
          <a:endParaRPr lang="en-US"/>
        </a:p>
      </dgm:t>
    </dgm:pt>
    <dgm:pt modelId="{DA1B290B-E65E-4954-A80C-20324D4DAE1E}" type="pres">
      <dgm:prSet presAssocID="{2FFD95A1-2C58-4508-82D6-3B90A514F6FF}" presName="noChildren" presStyleCnt="0"/>
      <dgm:spPr/>
    </dgm:pt>
    <dgm:pt modelId="{32DB7EF2-8B1D-4963-9D61-F4D9185914A6}" type="pres">
      <dgm:prSet presAssocID="{2FFD95A1-2C58-4508-82D6-3B90A514F6FF}" presName="gap" presStyleCnt="0"/>
      <dgm:spPr/>
    </dgm:pt>
    <dgm:pt modelId="{91677DFE-DC60-461F-A81C-DAD1E36F9A23}" type="pres">
      <dgm:prSet presAssocID="{2FFD95A1-2C58-4508-82D6-3B90A514F6FF}" presName="medCircle2" presStyleLbl="vennNode1" presStyleIdx="2" presStyleCnt="3"/>
      <dgm:spPr/>
    </dgm:pt>
    <dgm:pt modelId="{A5E6F650-306D-44A5-912E-7779FAFA3003}" type="pres">
      <dgm:prSet presAssocID="{2FFD95A1-2C58-4508-82D6-3B90A514F6FF}" presName="txLvlOnly1" presStyleLbl="revTx" presStyleIdx="2" presStyleCnt="3"/>
      <dgm:spPr/>
      <dgm:t>
        <a:bodyPr/>
        <a:lstStyle/>
        <a:p>
          <a:endParaRPr lang="en-US"/>
        </a:p>
      </dgm:t>
    </dgm:pt>
  </dgm:ptLst>
  <dgm:cxnLst>
    <dgm:cxn modelId="{7F4DA5BB-3E9D-436D-BEEA-EF0AC007753A}" type="presOf" srcId="{2FFD95A1-2C58-4508-82D6-3B90A514F6FF}" destId="{A5E6F650-306D-44A5-912E-7779FAFA3003}" srcOrd="0" destOrd="0" presId="urn:microsoft.com/office/officeart/2008/layout/VerticalCircleList"/>
    <dgm:cxn modelId="{9BCEC509-B350-45C7-A239-AC8D29EC1EBD}" srcId="{367143C2-408C-4509-A72F-0FDDDEBC3B03}" destId="{583A1340-D8BA-412B-9FD6-2D965E5E5213}" srcOrd="1" destOrd="0" parTransId="{38FDD3EF-CA47-4211-BC8D-0F47F90CCA09}" sibTransId="{B1A1377C-3B71-48A5-9A5B-D1836F3537BC}"/>
    <dgm:cxn modelId="{8204E6D7-2AF6-492F-BB54-9EDA3F84D3B9}" type="presOf" srcId="{583A1340-D8BA-412B-9FD6-2D965E5E5213}" destId="{775DD8F5-D91D-4748-802E-2DC2DEDBD902}" srcOrd="0" destOrd="0" presId="urn:microsoft.com/office/officeart/2008/layout/VerticalCircleList"/>
    <dgm:cxn modelId="{A253F647-3AFA-4D3A-9F73-4C9C096958E3}" type="presOf" srcId="{3938785D-5461-43AE-87C1-146B04AB2FE9}" destId="{C83580BA-093E-4E70-90F4-791B8D32E061}" srcOrd="0" destOrd="0" presId="urn:microsoft.com/office/officeart/2008/layout/VerticalCircleList"/>
    <dgm:cxn modelId="{EA721724-A8F7-4AD5-9C4E-6CEED2259DCA}" type="presOf" srcId="{367143C2-408C-4509-A72F-0FDDDEBC3B03}" destId="{4996EFC7-C3D5-4C21-A11A-5AA7552828AE}" srcOrd="0" destOrd="0" presId="urn:microsoft.com/office/officeart/2008/layout/VerticalCircleList"/>
    <dgm:cxn modelId="{CEB2EF4B-E601-4C05-8282-6BAAFBCA69CA}" srcId="{367143C2-408C-4509-A72F-0FDDDEBC3B03}" destId="{3938785D-5461-43AE-87C1-146B04AB2FE9}" srcOrd="0" destOrd="0" parTransId="{CA388CCC-3937-40A9-9261-5F076A1F2F31}" sibTransId="{8A942A2A-38B8-4E4B-836F-FE042D09A551}"/>
    <dgm:cxn modelId="{0C9F642C-08F9-420C-8FB1-85911DAD4E6C}" srcId="{367143C2-408C-4509-A72F-0FDDDEBC3B03}" destId="{2FFD95A1-2C58-4508-82D6-3B90A514F6FF}" srcOrd="2" destOrd="0" parTransId="{D4214089-6E13-4340-B4D8-2A65D65AC189}" sibTransId="{8DB4EAB8-BDA9-4836-A9B6-C3A3D0768FCB}"/>
    <dgm:cxn modelId="{65C1D0C1-5E76-4BAE-8414-1685A7C18564}" type="presParOf" srcId="{4996EFC7-C3D5-4C21-A11A-5AA7552828AE}" destId="{53A75BE7-9ADD-457B-BFF7-A43241DC2534}" srcOrd="0" destOrd="0" presId="urn:microsoft.com/office/officeart/2008/layout/VerticalCircleList"/>
    <dgm:cxn modelId="{201BD435-8150-4105-9AA4-1A33C117C9DF}" type="presParOf" srcId="{53A75BE7-9ADD-457B-BFF7-A43241DC2534}" destId="{B0E55EAB-7FB9-4B8D-ABFF-AAC093CE8700}" srcOrd="0" destOrd="0" presId="urn:microsoft.com/office/officeart/2008/layout/VerticalCircleList"/>
    <dgm:cxn modelId="{49CB3DA3-ADBA-4482-BFA9-69F2B5CDBF78}" type="presParOf" srcId="{53A75BE7-9ADD-457B-BFF7-A43241DC2534}" destId="{C3BF8C3F-DD22-47B6-8770-AA2FD612B698}" srcOrd="1" destOrd="0" presId="urn:microsoft.com/office/officeart/2008/layout/VerticalCircleList"/>
    <dgm:cxn modelId="{B0C85167-2017-487E-BFA5-73568FB6BBB5}" type="presParOf" srcId="{53A75BE7-9ADD-457B-BFF7-A43241DC2534}" destId="{C83580BA-093E-4E70-90F4-791B8D32E061}" srcOrd="2" destOrd="0" presId="urn:microsoft.com/office/officeart/2008/layout/VerticalCircleList"/>
    <dgm:cxn modelId="{AF025B73-B3EC-40EC-88D3-903F2862B3CF}" type="presParOf" srcId="{4996EFC7-C3D5-4C21-A11A-5AA7552828AE}" destId="{9D6DE3B2-BD21-4321-8707-1D849BB5B7F9}" srcOrd="1" destOrd="0" presId="urn:microsoft.com/office/officeart/2008/layout/VerticalCircleList"/>
    <dgm:cxn modelId="{C975B954-4D04-4775-A9B2-5599D8A90146}" type="presParOf" srcId="{9D6DE3B2-BD21-4321-8707-1D849BB5B7F9}" destId="{3A583D00-EC83-4D06-B946-CFB871143354}" srcOrd="0" destOrd="0" presId="urn:microsoft.com/office/officeart/2008/layout/VerticalCircleList"/>
    <dgm:cxn modelId="{F90B20D8-3EDF-41A2-B78B-3936EEB21EF9}" type="presParOf" srcId="{9D6DE3B2-BD21-4321-8707-1D849BB5B7F9}" destId="{2D6AE2D9-E040-4424-A0E7-4A908AF4E2A2}" srcOrd="1" destOrd="0" presId="urn:microsoft.com/office/officeart/2008/layout/VerticalCircleList"/>
    <dgm:cxn modelId="{67519B96-9B64-4AFB-A774-4EAE9EEB4AA9}" type="presParOf" srcId="{9D6DE3B2-BD21-4321-8707-1D849BB5B7F9}" destId="{775DD8F5-D91D-4748-802E-2DC2DEDBD902}" srcOrd="2" destOrd="0" presId="urn:microsoft.com/office/officeart/2008/layout/VerticalCircleList"/>
    <dgm:cxn modelId="{7A51AE35-30DF-4AB4-BABD-4A879F971F81}" type="presParOf" srcId="{4996EFC7-C3D5-4C21-A11A-5AA7552828AE}" destId="{DA1B290B-E65E-4954-A80C-20324D4DAE1E}" srcOrd="2" destOrd="0" presId="urn:microsoft.com/office/officeart/2008/layout/VerticalCircleList"/>
    <dgm:cxn modelId="{22804390-CA5E-4307-B2FC-E5E7DA67FA0A}" type="presParOf" srcId="{DA1B290B-E65E-4954-A80C-20324D4DAE1E}" destId="{32DB7EF2-8B1D-4963-9D61-F4D9185914A6}" srcOrd="0" destOrd="0" presId="urn:microsoft.com/office/officeart/2008/layout/VerticalCircleList"/>
    <dgm:cxn modelId="{9096D532-1A4B-44B2-9ADD-80BAB4AF21EA}" type="presParOf" srcId="{DA1B290B-E65E-4954-A80C-20324D4DAE1E}" destId="{91677DFE-DC60-461F-A81C-DAD1E36F9A23}" srcOrd="1" destOrd="0" presId="urn:microsoft.com/office/officeart/2008/layout/VerticalCircleList"/>
    <dgm:cxn modelId="{F7FFBE5C-7F4F-43F6-AA2F-F4AFC2EC6170}" type="presParOf" srcId="{DA1B290B-E65E-4954-A80C-20324D4DAE1E}" destId="{A5E6F650-306D-44A5-912E-7779FAFA300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0F52B1-02B2-4D79-9E0D-B02073992413}" type="doc">
      <dgm:prSet loTypeId="urn:microsoft.com/office/officeart/2005/8/layout/pyramid3" loCatId="pyramid" qsTypeId="urn:microsoft.com/office/officeart/2005/8/quickstyle/simple3" qsCatId="simple" csTypeId="urn:microsoft.com/office/officeart/2005/8/colors/accent1_2" csCatId="accent1" phldr="1"/>
      <dgm:spPr/>
    </dgm:pt>
    <dgm:pt modelId="{74413629-34EC-42B0-A843-3FB1240FC08F}">
      <dgm:prSet phldrT="[Text]" custT="1"/>
      <dgm:spPr/>
      <dgm:t>
        <a:bodyPr/>
        <a:lstStyle/>
        <a:p>
          <a:r>
            <a:rPr lang="en-US" sz="3600" dirty="0" smtClean="0"/>
            <a:t>1. Threshold Criteria</a:t>
          </a:r>
          <a:endParaRPr lang="en-US" sz="3600" dirty="0"/>
        </a:p>
      </dgm:t>
    </dgm:pt>
    <dgm:pt modelId="{1C27061C-E006-463C-A11D-F50A6DD5DCE8}" type="parTrans" cxnId="{7FCAF13A-FC05-4061-8EB1-1FD9FFAADB5F}">
      <dgm:prSet/>
      <dgm:spPr/>
      <dgm:t>
        <a:bodyPr/>
        <a:lstStyle/>
        <a:p>
          <a:endParaRPr lang="en-US"/>
        </a:p>
      </dgm:t>
    </dgm:pt>
    <dgm:pt modelId="{5A845B4E-69B2-4625-BBE1-7806560749DC}" type="sibTrans" cxnId="{7FCAF13A-FC05-4061-8EB1-1FD9FFAADB5F}">
      <dgm:prSet/>
      <dgm:spPr/>
      <dgm:t>
        <a:bodyPr/>
        <a:lstStyle/>
        <a:p>
          <a:endParaRPr lang="en-US"/>
        </a:p>
      </dgm:t>
    </dgm:pt>
    <dgm:pt modelId="{13296BFE-E633-48C3-BA46-C2A85EAA0001}">
      <dgm:prSet phldrT="[Text]" custT="1"/>
      <dgm:spPr/>
      <dgm:t>
        <a:bodyPr/>
        <a:lstStyle/>
        <a:p>
          <a:r>
            <a:rPr lang="en-US" sz="3600" dirty="0" smtClean="0"/>
            <a:t>2. Prioritization Criteria</a:t>
          </a:r>
          <a:endParaRPr lang="en-US" sz="3600" dirty="0"/>
        </a:p>
      </dgm:t>
    </dgm:pt>
    <dgm:pt modelId="{E3B18DCA-6512-4DEB-8C9B-DA5F95FA9004}" type="parTrans" cxnId="{78726E82-2561-483C-8456-0901883269EA}">
      <dgm:prSet/>
      <dgm:spPr/>
      <dgm:t>
        <a:bodyPr/>
        <a:lstStyle/>
        <a:p>
          <a:endParaRPr lang="en-US"/>
        </a:p>
      </dgm:t>
    </dgm:pt>
    <dgm:pt modelId="{FAC0314E-0AEC-47BD-9F25-6AC76FD7845A}" type="sibTrans" cxnId="{78726E82-2561-483C-8456-0901883269EA}">
      <dgm:prSet/>
      <dgm:spPr/>
      <dgm:t>
        <a:bodyPr/>
        <a:lstStyle/>
        <a:p>
          <a:endParaRPr lang="en-US"/>
        </a:p>
      </dgm:t>
    </dgm:pt>
    <dgm:pt modelId="{78DF8B14-507F-4074-A750-368BC7274054}">
      <dgm:prSet phldrT="[Text]" custT="1"/>
      <dgm:spPr/>
      <dgm:t>
        <a:bodyPr/>
        <a:lstStyle/>
        <a:p>
          <a:r>
            <a:rPr lang="en-US" sz="3600" dirty="0" smtClean="0"/>
            <a:t>3. Cost Considerations</a:t>
          </a:r>
          <a:endParaRPr lang="en-US" sz="3600" dirty="0"/>
        </a:p>
      </dgm:t>
    </dgm:pt>
    <dgm:pt modelId="{85772DB3-4E43-4825-9299-3045394D833D}" type="parTrans" cxnId="{5C6A6D77-09D1-4EF5-860A-BE5EC43F4D47}">
      <dgm:prSet/>
      <dgm:spPr/>
      <dgm:t>
        <a:bodyPr/>
        <a:lstStyle/>
        <a:p>
          <a:endParaRPr lang="en-US"/>
        </a:p>
      </dgm:t>
    </dgm:pt>
    <dgm:pt modelId="{408445B6-D101-44BF-98F8-E27F71FCA527}" type="sibTrans" cxnId="{5C6A6D77-09D1-4EF5-860A-BE5EC43F4D47}">
      <dgm:prSet/>
      <dgm:spPr/>
      <dgm:t>
        <a:bodyPr/>
        <a:lstStyle/>
        <a:p>
          <a:endParaRPr lang="en-US"/>
        </a:p>
      </dgm:t>
    </dgm:pt>
    <dgm:pt modelId="{600A9F52-A75F-4B69-BB8B-A8294E099E68}" type="pres">
      <dgm:prSet presAssocID="{EC0F52B1-02B2-4D79-9E0D-B02073992413}" presName="Name0" presStyleCnt="0">
        <dgm:presLayoutVars>
          <dgm:dir/>
          <dgm:animLvl val="lvl"/>
          <dgm:resizeHandles val="exact"/>
        </dgm:presLayoutVars>
      </dgm:prSet>
      <dgm:spPr/>
    </dgm:pt>
    <dgm:pt modelId="{D97ABB5D-2ABC-4304-B5F7-CB2B7D28ED85}" type="pres">
      <dgm:prSet presAssocID="{74413629-34EC-42B0-A843-3FB1240FC08F}" presName="Name8" presStyleCnt="0"/>
      <dgm:spPr/>
    </dgm:pt>
    <dgm:pt modelId="{41B24AFE-07F0-4FE8-88E7-9C3543B87BD8}" type="pres">
      <dgm:prSet presAssocID="{74413629-34EC-42B0-A843-3FB1240FC08F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F87218-9541-4E56-A868-69758A349948}" type="pres">
      <dgm:prSet presAssocID="{74413629-34EC-42B0-A843-3FB1240FC08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F4ACA4-F5CA-4C40-952E-2BE1F7979D83}" type="pres">
      <dgm:prSet presAssocID="{13296BFE-E633-48C3-BA46-C2A85EAA0001}" presName="Name8" presStyleCnt="0"/>
      <dgm:spPr/>
    </dgm:pt>
    <dgm:pt modelId="{7595CCB3-13A2-4434-B888-14D461C092B1}" type="pres">
      <dgm:prSet presAssocID="{13296BFE-E633-48C3-BA46-C2A85EAA0001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88653-C77C-4175-B98D-0F792DF7919D}" type="pres">
      <dgm:prSet presAssocID="{13296BFE-E633-48C3-BA46-C2A85EAA000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3B366-E3E2-4BBB-85E4-578675ABFF7C}" type="pres">
      <dgm:prSet presAssocID="{78DF8B14-507F-4074-A750-368BC7274054}" presName="Name8" presStyleCnt="0"/>
      <dgm:spPr/>
    </dgm:pt>
    <dgm:pt modelId="{CCBB932B-C1D9-4B47-B5F5-F1982DD4BD2D}" type="pres">
      <dgm:prSet presAssocID="{78DF8B14-507F-4074-A750-368BC7274054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ACCA5C-2414-4A72-A048-5DCFE0F98219}" type="pres">
      <dgm:prSet presAssocID="{78DF8B14-507F-4074-A750-368BC727405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54F453-A3D7-43CD-B9AF-62C179D6B1DB}" type="presOf" srcId="{78DF8B14-507F-4074-A750-368BC7274054}" destId="{45ACCA5C-2414-4A72-A048-5DCFE0F98219}" srcOrd="1" destOrd="0" presId="urn:microsoft.com/office/officeart/2005/8/layout/pyramid3"/>
    <dgm:cxn modelId="{78726E82-2561-483C-8456-0901883269EA}" srcId="{EC0F52B1-02B2-4D79-9E0D-B02073992413}" destId="{13296BFE-E633-48C3-BA46-C2A85EAA0001}" srcOrd="1" destOrd="0" parTransId="{E3B18DCA-6512-4DEB-8C9B-DA5F95FA9004}" sibTransId="{FAC0314E-0AEC-47BD-9F25-6AC76FD7845A}"/>
    <dgm:cxn modelId="{95E02802-5170-4BF2-91AE-602370F4720E}" type="presOf" srcId="{78DF8B14-507F-4074-A750-368BC7274054}" destId="{CCBB932B-C1D9-4B47-B5F5-F1982DD4BD2D}" srcOrd="0" destOrd="0" presId="urn:microsoft.com/office/officeart/2005/8/layout/pyramid3"/>
    <dgm:cxn modelId="{7FCAF13A-FC05-4061-8EB1-1FD9FFAADB5F}" srcId="{EC0F52B1-02B2-4D79-9E0D-B02073992413}" destId="{74413629-34EC-42B0-A843-3FB1240FC08F}" srcOrd="0" destOrd="0" parTransId="{1C27061C-E006-463C-A11D-F50A6DD5DCE8}" sibTransId="{5A845B4E-69B2-4625-BBE1-7806560749DC}"/>
    <dgm:cxn modelId="{691C2E97-19C2-4751-A89B-9A44D0FE43F0}" type="presOf" srcId="{74413629-34EC-42B0-A843-3FB1240FC08F}" destId="{58F87218-9541-4E56-A868-69758A349948}" srcOrd="1" destOrd="0" presId="urn:microsoft.com/office/officeart/2005/8/layout/pyramid3"/>
    <dgm:cxn modelId="{5C6A6D77-09D1-4EF5-860A-BE5EC43F4D47}" srcId="{EC0F52B1-02B2-4D79-9E0D-B02073992413}" destId="{78DF8B14-507F-4074-A750-368BC7274054}" srcOrd="2" destOrd="0" parTransId="{85772DB3-4E43-4825-9299-3045394D833D}" sibTransId="{408445B6-D101-44BF-98F8-E27F71FCA527}"/>
    <dgm:cxn modelId="{0E6A23D4-E870-4BA0-BA60-AA6239AB0DB1}" type="presOf" srcId="{13296BFE-E633-48C3-BA46-C2A85EAA0001}" destId="{7595CCB3-13A2-4434-B888-14D461C092B1}" srcOrd="0" destOrd="0" presId="urn:microsoft.com/office/officeart/2005/8/layout/pyramid3"/>
    <dgm:cxn modelId="{69F19879-C470-4097-91FA-1226C67F261E}" type="presOf" srcId="{13296BFE-E633-48C3-BA46-C2A85EAA0001}" destId="{A6688653-C77C-4175-B98D-0F792DF7919D}" srcOrd="1" destOrd="0" presId="urn:microsoft.com/office/officeart/2005/8/layout/pyramid3"/>
    <dgm:cxn modelId="{CB25FED8-7765-405E-BCEA-EAD4FE61F2D5}" type="presOf" srcId="{EC0F52B1-02B2-4D79-9E0D-B02073992413}" destId="{600A9F52-A75F-4B69-BB8B-A8294E099E68}" srcOrd="0" destOrd="0" presId="urn:microsoft.com/office/officeart/2005/8/layout/pyramid3"/>
    <dgm:cxn modelId="{DCC2EC79-47C3-4F30-B959-F2658C5872EE}" type="presOf" srcId="{74413629-34EC-42B0-A843-3FB1240FC08F}" destId="{41B24AFE-07F0-4FE8-88E7-9C3543B87BD8}" srcOrd="0" destOrd="0" presId="urn:microsoft.com/office/officeart/2005/8/layout/pyramid3"/>
    <dgm:cxn modelId="{A21413B7-0B9C-4659-8921-E55E7882A501}" type="presParOf" srcId="{600A9F52-A75F-4B69-BB8B-A8294E099E68}" destId="{D97ABB5D-2ABC-4304-B5F7-CB2B7D28ED85}" srcOrd="0" destOrd="0" presId="urn:microsoft.com/office/officeart/2005/8/layout/pyramid3"/>
    <dgm:cxn modelId="{61AC31C4-6313-4EBF-80EE-B2619669B872}" type="presParOf" srcId="{D97ABB5D-2ABC-4304-B5F7-CB2B7D28ED85}" destId="{41B24AFE-07F0-4FE8-88E7-9C3543B87BD8}" srcOrd="0" destOrd="0" presId="urn:microsoft.com/office/officeart/2005/8/layout/pyramid3"/>
    <dgm:cxn modelId="{9E4BF2B1-F1C4-4589-9923-6845193EA9EA}" type="presParOf" srcId="{D97ABB5D-2ABC-4304-B5F7-CB2B7D28ED85}" destId="{58F87218-9541-4E56-A868-69758A349948}" srcOrd="1" destOrd="0" presId="urn:microsoft.com/office/officeart/2005/8/layout/pyramid3"/>
    <dgm:cxn modelId="{BEECBE46-8DFB-4AC7-82A6-21738E9A9031}" type="presParOf" srcId="{600A9F52-A75F-4B69-BB8B-A8294E099E68}" destId="{77F4ACA4-F5CA-4C40-952E-2BE1F7979D83}" srcOrd="1" destOrd="0" presId="urn:microsoft.com/office/officeart/2005/8/layout/pyramid3"/>
    <dgm:cxn modelId="{10903BDE-FB19-4009-AFB9-46A61488B7C1}" type="presParOf" srcId="{77F4ACA4-F5CA-4C40-952E-2BE1F7979D83}" destId="{7595CCB3-13A2-4434-B888-14D461C092B1}" srcOrd="0" destOrd="0" presId="urn:microsoft.com/office/officeart/2005/8/layout/pyramid3"/>
    <dgm:cxn modelId="{CD8A94EF-DC68-45AE-8964-7CA200B9F483}" type="presParOf" srcId="{77F4ACA4-F5CA-4C40-952E-2BE1F7979D83}" destId="{A6688653-C77C-4175-B98D-0F792DF7919D}" srcOrd="1" destOrd="0" presId="urn:microsoft.com/office/officeart/2005/8/layout/pyramid3"/>
    <dgm:cxn modelId="{C8276366-FA4D-469C-B10C-F819CFAE7936}" type="presParOf" srcId="{600A9F52-A75F-4B69-BB8B-A8294E099E68}" destId="{7BA3B366-E3E2-4BBB-85E4-578675ABFF7C}" srcOrd="2" destOrd="0" presId="urn:microsoft.com/office/officeart/2005/8/layout/pyramid3"/>
    <dgm:cxn modelId="{8B7CA407-0075-409A-B010-998185A7C80A}" type="presParOf" srcId="{7BA3B366-E3E2-4BBB-85E4-578675ABFF7C}" destId="{CCBB932B-C1D9-4B47-B5F5-F1982DD4BD2D}" srcOrd="0" destOrd="0" presId="urn:microsoft.com/office/officeart/2005/8/layout/pyramid3"/>
    <dgm:cxn modelId="{A677B2A1-A624-4D76-B889-6A0A3AC7663D}" type="presParOf" srcId="{7BA3B366-E3E2-4BBB-85E4-578675ABFF7C}" destId="{45ACCA5C-2414-4A72-A048-5DCFE0F98219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C30F3C-093B-4739-9C18-2ABF52942459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0C067C-623D-44BC-9837-6C3CA7FCC1D9}">
      <dgm:prSet/>
      <dgm:spPr/>
      <dgm:t>
        <a:bodyPr/>
        <a:lstStyle/>
        <a:p>
          <a:r>
            <a:rPr lang="en-US" dirty="0" smtClean="0"/>
            <a:t>Maintain FRA Class 2 Track Safety Standards</a:t>
          </a:r>
        </a:p>
      </dgm:t>
    </dgm:pt>
    <dgm:pt modelId="{1C160B73-2281-49B0-98B3-B0D517CB55BA}" type="parTrans" cxnId="{C48549AD-46B8-4D44-A718-F322383B714A}">
      <dgm:prSet/>
      <dgm:spPr/>
      <dgm:t>
        <a:bodyPr/>
        <a:lstStyle/>
        <a:p>
          <a:endParaRPr lang="en-US"/>
        </a:p>
      </dgm:t>
    </dgm:pt>
    <dgm:pt modelId="{3EAE664E-B2DD-4C04-A18F-85B8509AC067}" type="sibTrans" cxnId="{C48549AD-46B8-4D44-A718-F322383B714A}">
      <dgm:prSet/>
      <dgm:spPr/>
      <dgm:t>
        <a:bodyPr/>
        <a:lstStyle/>
        <a:p>
          <a:endParaRPr lang="en-US"/>
        </a:p>
      </dgm:t>
    </dgm:pt>
    <dgm:pt modelId="{B569BB01-9229-4C3D-944B-E98810CE924C}">
      <dgm:prSet/>
      <dgm:spPr/>
      <dgm:t>
        <a:bodyPr/>
        <a:lstStyle/>
        <a:p>
          <a:r>
            <a:rPr lang="en-US" dirty="0" smtClean="0"/>
            <a:t>Support 286K load capacity on bridges</a:t>
          </a:r>
        </a:p>
      </dgm:t>
    </dgm:pt>
    <dgm:pt modelId="{29EC3E74-A8EC-4ACB-998E-1CB8ABDB49E4}" type="parTrans" cxnId="{7622FE1C-1F7E-4076-AAB3-8D54DB6ADC11}">
      <dgm:prSet/>
      <dgm:spPr/>
      <dgm:t>
        <a:bodyPr/>
        <a:lstStyle/>
        <a:p>
          <a:endParaRPr lang="en-US"/>
        </a:p>
      </dgm:t>
    </dgm:pt>
    <dgm:pt modelId="{4E699C3B-E498-4976-8057-1444C1800EB8}" type="sibTrans" cxnId="{7622FE1C-1F7E-4076-AAB3-8D54DB6ADC11}">
      <dgm:prSet/>
      <dgm:spPr/>
      <dgm:t>
        <a:bodyPr/>
        <a:lstStyle/>
        <a:p>
          <a:endParaRPr lang="en-US"/>
        </a:p>
      </dgm:t>
    </dgm:pt>
    <dgm:pt modelId="{37647358-8AF9-4C0D-9F28-7F005995A036}">
      <dgm:prSet/>
      <dgm:spPr/>
      <dgm:t>
        <a:bodyPr/>
        <a:lstStyle/>
        <a:p>
          <a:r>
            <a:rPr lang="en-US" dirty="0" smtClean="0"/>
            <a:t>Improve reliability to serve existing and new customers</a:t>
          </a:r>
        </a:p>
      </dgm:t>
    </dgm:pt>
    <dgm:pt modelId="{21BF8105-4212-4A91-8C3D-8298D200DB07}" type="parTrans" cxnId="{04D1ACF9-0B74-477B-82FA-1AA6191BBE9F}">
      <dgm:prSet/>
      <dgm:spPr/>
      <dgm:t>
        <a:bodyPr/>
        <a:lstStyle/>
        <a:p>
          <a:endParaRPr lang="en-US"/>
        </a:p>
      </dgm:t>
    </dgm:pt>
    <dgm:pt modelId="{E8C966F9-96A6-43A9-B84A-8EF7FE262FDA}" type="sibTrans" cxnId="{04D1ACF9-0B74-477B-82FA-1AA6191BBE9F}">
      <dgm:prSet/>
      <dgm:spPr/>
      <dgm:t>
        <a:bodyPr/>
        <a:lstStyle/>
        <a:p>
          <a:endParaRPr lang="en-US"/>
        </a:p>
      </dgm:t>
    </dgm:pt>
    <dgm:pt modelId="{A7EDD0AD-24F6-42F2-91B0-CD11157811E6}">
      <dgm:prSet/>
      <dgm:spPr/>
      <dgm:t>
        <a:bodyPr/>
        <a:lstStyle/>
        <a:p>
          <a:r>
            <a:rPr lang="en-US" dirty="0" smtClean="0"/>
            <a:t>Retain </a:t>
          </a:r>
          <a:r>
            <a:rPr lang="en-US" dirty="0" err="1" smtClean="0"/>
            <a:t>shortline</a:t>
          </a:r>
          <a:r>
            <a:rPr lang="en-US" dirty="0" smtClean="0"/>
            <a:t> service</a:t>
          </a:r>
        </a:p>
      </dgm:t>
    </dgm:pt>
    <dgm:pt modelId="{5EB3A660-39B0-4C25-99EA-DE47B03D5127}" type="parTrans" cxnId="{D8EA3510-28F3-4749-8997-0EBF732BE9F1}">
      <dgm:prSet/>
      <dgm:spPr/>
      <dgm:t>
        <a:bodyPr/>
        <a:lstStyle/>
        <a:p>
          <a:endParaRPr lang="en-US"/>
        </a:p>
      </dgm:t>
    </dgm:pt>
    <dgm:pt modelId="{3DFA6465-D477-40CE-B84B-000156A2889F}" type="sibTrans" cxnId="{D8EA3510-28F3-4749-8997-0EBF732BE9F1}">
      <dgm:prSet/>
      <dgm:spPr/>
      <dgm:t>
        <a:bodyPr/>
        <a:lstStyle/>
        <a:p>
          <a:endParaRPr lang="en-US"/>
        </a:p>
      </dgm:t>
    </dgm:pt>
    <dgm:pt modelId="{F162885F-B422-4CE0-B6FB-669A56027FF7}">
      <dgm:prSet/>
      <dgm:spPr/>
      <dgm:t>
        <a:bodyPr/>
        <a:lstStyle/>
        <a:p>
          <a:r>
            <a:rPr lang="en-US" dirty="0" smtClean="0"/>
            <a:t> </a:t>
          </a:r>
        </a:p>
      </dgm:t>
    </dgm:pt>
    <dgm:pt modelId="{0878DDE9-1480-4EF3-8B4B-02A783F132C4}" type="parTrans" cxnId="{200A71C3-6C99-49BD-8257-190258FCFC1D}">
      <dgm:prSet/>
      <dgm:spPr/>
      <dgm:t>
        <a:bodyPr/>
        <a:lstStyle/>
        <a:p>
          <a:endParaRPr lang="en-US"/>
        </a:p>
      </dgm:t>
    </dgm:pt>
    <dgm:pt modelId="{B144583C-A770-4F01-9439-7D9CC0006C72}" type="sibTrans" cxnId="{200A71C3-6C99-49BD-8257-190258FCFC1D}">
      <dgm:prSet/>
      <dgm:spPr/>
      <dgm:t>
        <a:bodyPr/>
        <a:lstStyle/>
        <a:p>
          <a:endParaRPr lang="en-US"/>
        </a:p>
      </dgm:t>
    </dgm:pt>
    <dgm:pt modelId="{9FDF711A-92AA-4568-AC74-BEAA2A569681}">
      <dgm:prSet/>
      <dgm:spPr/>
      <dgm:t>
        <a:bodyPr/>
        <a:lstStyle/>
        <a:p>
          <a:r>
            <a:rPr lang="en-US" dirty="0" smtClean="0"/>
            <a:t>Raise the Class of Track up to FRA Class 2 Track Safety Standards</a:t>
          </a:r>
        </a:p>
      </dgm:t>
    </dgm:pt>
    <dgm:pt modelId="{DF8325FF-D2A3-4685-9A98-4141D1021AF1}" type="parTrans" cxnId="{570EB410-7601-4F2D-A74A-A4559865923E}">
      <dgm:prSet/>
      <dgm:spPr/>
      <dgm:t>
        <a:bodyPr/>
        <a:lstStyle/>
        <a:p>
          <a:endParaRPr lang="en-US"/>
        </a:p>
      </dgm:t>
    </dgm:pt>
    <dgm:pt modelId="{ABB66AFD-D09C-4DA4-9896-A877E2457FDE}" type="sibTrans" cxnId="{570EB410-7601-4F2D-A74A-A4559865923E}">
      <dgm:prSet/>
      <dgm:spPr/>
      <dgm:t>
        <a:bodyPr/>
        <a:lstStyle/>
        <a:p>
          <a:endParaRPr lang="en-US"/>
        </a:p>
      </dgm:t>
    </dgm:pt>
    <dgm:pt modelId="{F75CE1FB-F372-4739-8FBD-D214A5D4CF5F}" type="pres">
      <dgm:prSet presAssocID="{C4C30F3C-093B-4739-9C18-2ABF52942459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1DF1D552-816C-4507-B731-627341AE64C4}" type="pres">
      <dgm:prSet presAssocID="{F162885F-B422-4CE0-B6FB-669A56027FF7}" presName="root" presStyleCnt="0">
        <dgm:presLayoutVars>
          <dgm:chMax/>
          <dgm:chPref/>
        </dgm:presLayoutVars>
      </dgm:prSet>
      <dgm:spPr/>
    </dgm:pt>
    <dgm:pt modelId="{FC4B43F7-9DF2-4B3F-AF68-5F301530EA94}" type="pres">
      <dgm:prSet presAssocID="{F162885F-B422-4CE0-B6FB-669A56027FF7}" presName="rootComposite" presStyleCnt="0">
        <dgm:presLayoutVars/>
      </dgm:prSet>
      <dgm:spPr/>
    </dgm:pt>
    <dgm:pt modelId="{1C35502A-05AC-4CD6-80A7-629C419117AC}" type="pres">
      <dgm:prSet presAssocID="{F162885F-B422-4CE0-B6FB-669A56027FF7}" presName="ParentAccent" presStyleLbl="alignNode1" presStyleIdx="0" presStyleCnt="1"/>
      <dgm:spPr/>
    </dgm:pt>
    <dgm:pt modelId="{1BBDA66C-69FB-4F64-93BB-C794EEF83250}" type="pres">
      <dgm:prSet presAssocID="{F162885F-B422-4CE0-B6FB-669A56027FF7}" presName="ParentSmallAccent" presStyleLbl="fgAcc1" presStyleIdx="0" presStyleCnt="1"/>
      <dgm:spPr>
        <a:solidFill>
          <a:schemeClr val="accent1">
            <a:alpha val="90000"/>
          </a:schemeClr>
        </a:solidFill>
      </dgm:spPr>
      <dgm:t>
        <a:bodyPr/>
        <a:lstStyle/>
        <a:p>
          <a:endParaRPr lang="en-US"/>
        </a:p>
      </dgm:t>
    </dgm:pt>
    <dgm:pt modelId="{1E73C2E6-CE3A-4143-92B3-336FA9B9C2C4}" type="pres">
      <dgm:prSet presAssocID="{F162885F-B422-4CE0-B6FB-669A56027FF7}" presName="Parent" presStyleLbl="revTx" presStyleIdx="0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7861D-049F-4B8D-A7AC-48010E813554}" type="pres">
      <dgm:prSet presAssocID="{F162885F-B422-4CE0-B6FB-669A56027FF7}" presName="childShape" presStyleCnt="0">
        <dgm:presLayoutVars>
          <dgm:chMax val="0"/>
          <dgm:chPref val="0"/>
        </dgm:presLayoutVars>
      </dgm:prSet>
      <dgm:spPr/>
    </dgm:pt>
    <dgm:pt modelId="{78ABA182-C92D-474C-88F1-C6776852677F}" type="pres">
      <dgm:prSet presAssocID="{9FDF711A-92AA-4568-AC74-BEAA2A569681}" presName="childComposite" presStyleCnt="0">
        <dgm:presLayoutVars>
          <dgm:chMax val="0"/>
          <dgm:chPref val="0"/>
        </dgm:presLayoutVars>
      </dgm:prSet>
      <dgm:spPr/>
    </dgm:pt>
    <dgm:pt modelId="{9D27C727-6D9A-4D76-955C-8550D44CEDCD}" type="pres">
      <dgm:prSet presAssocID="{9FDF711A-92AA-4568-AC74-BEAA2A569681}" presName="ChildAccent" presStyleLbl="solidFgAcc1" presStyleIdx="0" presStyleCnt="5"/>
      <dgm:spPr/>
    </dgm:pt>
    <dgm:pt modelId="{15634E2A-A7A5-48A5-A4CD-EB72885B8861}" type="pres">
      <dgm:prSet presAssocID="{9FDF711A-92AA-4568-AC74-BEAA2A569681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99C9-15AE-44F4-9600-1BD52C9FCAA2}" type="pres">
      <dgm:prSet presAssocID="{9D0C067C-623D-44BC-9837-6C3CA7FCC1D9}" presName="childComposite" presStyleCnt="0">
        <dgm:presLayoutVars>
          <dgm:chMax val="0"/>
          <dgm:chPref val="0"/>
        </dgm:presLayoutVars>
      </dgm:prSet>
      <dgm:spPr/>
    </dgm:pt>
    <dgm:pt modelId="{985FE5E8-4436-4F29-B50A-202F19FD6110}" type="pres">
      <dgm:prSet presAssocID="{9D0C067C-623D-44BC-9837-6C3CA7FCC1D9}" presName="ChildAccent" presStyleLbl="solidFgAcc1" presStyleIdx="1" presStyleCnt="5"/>
      <dgm:spPr/>
    </dgm:pt>
    <dgm:pt modelId="{FB7A6CAC-5262-4971-8C49-1000F2A9F6D0}" type="pres">
      <dgm:prSet presAssocID="{9D0C067C-623D-44BC-9837-6C3CA7FCC1D9}" presName="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23931-8E59-4509-85A2-6A8D932D6222}" type="pres">
      <dgm:prSet presAssocID="{B569BB01-9229-4C3D-944B-E98810CE924C}" presName="childComposite" presStyleCnt="0">
        <dgm:presLayoutVars>
          <dgm:chMax val="0"/>
          <dgm:chPref val="0"/>
        </dgm:presLayoutVars>
      </dgm:prSet>
      <dgm:spPr/>
    </dgm:pt>
    <dgm:pt modelId="{A1D71F2A-6329-4944-9E38-54D6CB01807A}" type="pres">
      <dgm:prSet presAssocID="{B569BB01-9229-4C3D-944B-E98810CE924C}" presName="ChildAccent" presStyleLbl="solidFgAcc1" presStyleIdx="2" presStyleCnt="5"/>
      <dgm:spPr/>
    </dgm:pt>
    <dgm:pt modelId="{DE05D114-14AD-4007-8B25-8BF49B344080}" type="pres">
      <dgm:prSet presAssocID="{B569BB01-9229-4C3D-944B-E98810CE924C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22B3B0-7D30-411C-8313-507013FC4053}" type="pres">
      <dgm:prSet presAssocID="{37647358-8AF9-4C0D-9F28-7F005995A036}" presName="childComposite" presStyleCnt="0">
        <dgm:presLayoutVars>
          <dgm:chMax val="0"/>
          <dgm:chPref val="0"/>
        </dgm:presLayoutVars>
      </dgm:prSet>
      <dgm:spPr/>
    </dgm:pt>
    <dgm:pt modelId="{DF4EA567-7779-4A45-8A7F-1CD46B34102E}" type="pres">
      <dgm:prSet presAssocID="{37647358-8AF9-4C0D-9F28-7F005995A036}" presName="ChildAccent" presStyleLbl="solidFgAcc1" presStyleIdx="3" presStyleCnt="5"/>
      <dgm:spPr/>
    </dgm:pt>
    <dgm:pt modelId="{5809D95F-D49E-48C1-97A9-719087580F73}" type="pres">
      <dgm:prSet presAssocID="{37647358-8AF9-4C0D-9F28-7F005995A036}" presName="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935D6-3378-4FBC-AE1A-80BFA9AFB43A}" type="pres">
      <dgm:prSet presAssocID="{A7EDD0AD-24F6-42F2-91B0-CD11157811E6}" presName="childComposite" presStyleCnt="0">
        <dgm:presLayoutVars>
          <dgm:chMax val="0"/>
          <dgm:chPref val="0"/>
        </dgm:presLayoutVars>
      </dgm:prSet>
      <dgm:spPr/>
    </dgm:pt>
    <dgm:pt modelId="{F840993C-E47C-4388-9F72-FAB3D3ABCEEA}" type="pres">
      <dgm:prSet presAssocID="{A7EDD0AD-24F6-42F2-91B0-CD11157811E6}" presName="ChildAccent" presStyleLbl="solidFgAcc1" presStyleIdx="4" presStyleCnt="5"/>
      <dgm:spPr/>
    </dgm:pt>
    <dgm:pt modelId="{7F367D7F-9878-4742-98D8-80BDE6DA73A2}" type="pres">
      <dgm:prSet presAssocID="{A7EDD0AD-24F6-42F2-91B0-CD11157811E6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129DC2-F137-48C5-8550-88585DB58A09}" type="presOf" srcId="{37647358-8AF9-4C0D-9F28-7F005995A036}" destId="{5809D95F-D49E-48C1-97A9-719087580F73}" srcOrd="0" destOrd="0" presId="urn:microsoft.com/office/officeart/2008/layout/SquareAccentList"/>
    <dgm:cxn modelId="{7622FE1C-1F7E-4076-AAB3-8D54DB6ADC11}" srcId="{F162885F-B422-4CE0-B6FB-669A56027FF7}" destId="{B569BB01-9229-4C3D-944B-E98810CE924C}" srcOrd="2" destOrd="0" parTransId="{29EC3E74-A8EC-4ACB-998E-1CB8ABDB49E4}" sibTransId="{4E699C3B-E498-4976-8057-1444C1800EB8}"/>
    <dgm:cxn modelId="{209CF905-9A00-42C8-8A76-9BB1C8748F37}" type="presOf" srcId="{9D0C067C-623D-44BC-9837-6C3CA7FCC1D9}" destId="{FB7A6CAC-5262-4971-8C49-1000F2A9F6D0}" srcOrd="0" destOrd="0" presId="urn:microsoft.com/office/officeart/2008/layout/SquareAccentList"/>
    <dgm:cxn modelId="{570EB410-7601-4F2D-A74A-A4559865923E}" srcId="{F162885F-B422-4CE0-B6FB-669A56027FF7}" destId="{9FDF711A-92AA-4568-AC74-BEAA2A569681}" srcOrd="0" destOrd="0" parTransId="{DF8325FF-D2A3-4685-9A98-4141D1021AF1}" sibTransId="{ABB66AFD-D09C-4DA4-9896-A877E2457FDE}"/>
    <dgm:cxn modelId="{200A71C3-6C99-49BD-8257-190258FCFC1D}" srcId="{C4C30F3C-093B-4739-9C18-2ABF52942459}" destId="{F162885F-B422-4CE0-B6FB-669A56027FF7}" srcOrd="0" destOrd="0" parTransId="{0878DDE9-1480-4EF3-8B4B-02A783F132C4}" sibTransId="{B144583C-A770-4F01-9439-7D9CC0006C72}"/>
    <dgm:cxn modelId="{D8EA3510-28F3-4749-8997-0EBF732BE9F1}" srcId="{F162885F-B422-4CE0-B6FB-669A56027FF7}" destId="{A7EDD0AD-24F6-42F2-91B0-CD11157811E6}" srcOrd="4" destOrd="0" parTransId="{5EB3A660-39B0-4C25-99EA-DE47B03D5127}" sibTransId="{3DFA6465-D477-40CE-B84B-000156A2889F}"/>
    <dgm:cxn modelId="{04D1ACF9-0B74-477B-82FA-1AA6191BBE9F}" srcId="{F162885F-B422-4CE0-B6FB-669A56027FF7}" destId="{37647358-8AF9-4C0D-9F28-7F005995A036}" srcOrd="3" destOrd="0" parTransId="{21BF8105-4212-4A91-8C3D-8298D200DB07}" sibTransId="{E8C966F9-96A6-43A9-B84A-8EF7FE262FDA}"/>
    <dgm:cxn modelId="{C48549AD-46B8-4D44-A718-F322383B714A}" srcId="{F162885F-B422-4CE0-B6FB-669A56027FF7}" destId="{9D0C067C-623D-44BC-9837-6C3CA7FCC1D9}" srcOrd="1" destOrd="0" parTransId="{1C160B73-2281-49B0-98B3-B0D517CB55BA}" sibTransId="{3EAE664E-B2DD-4C04-A18F-85B8509AC067}"/>
    <dgm:cxn modelId="{B980B06A-2A4B-4A35-8373-3E28E588E16B}" type="presOf" srcId="{F162885F-B422-4CE0-B6FB-669A56027FF7}" destId="{1E73C2E6-CE3A-4143-92B3-336FA9B9C2C4}" srcOrd="0" destOrd="0" presId="urn:microsoft.com/office/officeart/2008/layout/SquareAccentList"/>
    <dgm:cxn modelId="{4A18E885-5285-46A8-9C5B-A6D93AB72E98}" type="presOf" srcId="{A7EDD0AD-24F6-42F2-91B0-CD11157811E6}" destId="{7F367D7F-9878-4742-98D8-80BDE6DA73A2}" srcOrd="0" destOrd="0" presId="urn:microsoft.com/office/officeart/2008/layout/SquareAccentList"/>
    <dgm:cxn modelId="{48F8C0DC-7CEE-4D9A-BA8B-D1331081D7B8}" type="presOf" srcId="{C4C30F3C-093B-4739-9C18-2ABF52942459}" destId="{F75CE1FB-F372-4739-8FBD-D214A5D4CF5F}" srcOrd="0" destOrd="0" presId="urn:microsoft.com/office/officeart/2008/layout/SquareAccentList"/>
    <dgm:cxn modelId="{57204767-9784-4B78-9EF5-7BE8D35FEA6C}" type="presOf" srcId="{9FDF711A-92AA-4568-AC74-BEAA2A569681}" destId="{15634E2A-A7A5-48A5-A4CD-EB72885B8861}" srcOrd="0" destOrd="0" presId="urn:microsoft.com/office/officeart/2008/layout/SquareAccentList"/>
    <dgm:cxn modelId="{E0DF1F38-C767-4CE0-A8DD-7FC80124654E}" type="presOf" srcId="{B569BB01-9229-4C3D-944B-E98810CE924C}" destId="{DE05D114-14AD-4007-8B25-8BF49B344080}" srcOrd="0" destOrd="0" presId="urn:microsoft.com/office/officeart/2008/layout/SquareAccentList"/>
    <dgm:cxn modelId="{79CD106A-B11E-461E-A47E-4DEFE0EBB236}" type="presParOf" srcId="{F75CE1FB-F372-4739-8FBD-D214A5D4CF5F}" destId="{1DF1D552-816C-4507-B731-627341AE64C4}" srcOrd="0" destOrd="0" presId="urn:microsoft.com/office/officeart/2008/layout/SquareAccentList"/>
    <dgm:cxn modelId="{BAC7D252-50B4-4CDD-A9D4-F35CD5F3C16B}" type="presParOf" srcId="{1DF1D552-816C-4507-B731-627341AE64C4}" destId="{FC4B43F7-9DF2-4B3F-AF68-5F301530EA94}" srcOrd="0" destOrd="0" presId="urn:microsoft.com/office/officeart/2008/layout/SquareAccentList"/>
    <dgm:cxn modelId="{BC29AEBA-5B66-4189-AF03-9F4E1B124F54}" type="presParOf" srcId="{FC4B43F7-9DF2-4B3F-AF68-5F301530EA94}" destId="{1C35502A-05AC-4CD6-80A7-629C419117AC}" srcOrd="0" destOrd="0" presId="urn:microsoft.com/office/officeart/2008/layout/SquareAccentList"/>
    <dgm:cxn modelId="{584CBD33-56C5-4E48-9BDC-D6D07132CF42}" type="presParOf" srcId="{FC4B43F7-9DF2-4B3F-AF68-5F301530EA94}" destId="{1BBDA66C-69FB-4F64-93BB-C794EEF83250}" srcOrd="1" destOrd="0" presId="urn:microsoft.com/office/officeart/2008/layout/SquareAccentList"/>
    <dgm:cxn modelId="{CCADA579-7F85-45D6-B9C3-61229964A026}" type="presParOf" srcId="{FC4B43F7-9DF2-4B3F-AF68-5F301530EA94}" destId="{1E73C2E6-CE3A-4143-92B3-336FA9B9C2C4}" srcOrd="2" destOrd="0" presId="urn:microsoft.com/office/officeart/2008/layout/SquareAccentList"/>
    <dgm:cxn modelId="{2C3E3C68-B3A9-467E-987B-55BAC9729F9F}" type="presParOf" srcId="{1DF1D552-816C-4507-B731-627341AE64C4}" destId="{B3D7861D-049F-4B8D-A7AC-48010E813554}" srcOrd="1" destOrd="0" presId="urn:microsoft.com/office/officeart/2008/layout/SquareAccentList"/>
    <dgm:cxn modelId="{29E26679-2699-44E0-B0FD-A88032C1DA02}" type="presParOf" srcId="{B3D7861D-049F-4B8D-A7AC-48010E813554}" destId="{78ABA182-C92D-474C-88F1-C6776852677F}" srcOrd="0" destOrd="0" presId="urn:microsoft.com/office/officeart/2008/layout/SquareAccentList"/>
    <dgm:cxn modelId="{5C7551B5-A21F-41D5-A38C-8CC19C5355BA}" type="presParOf" srcId="{78ABA182-C92D-474C-88F1-C6776852677F}" destId="{9D27C727-6D9A-4D76-955C-8550D44CEDCD}" srcOrd="0" destOrd="0" presId="urn:microsoft.com/office/officeart/2008/layout/SquareAccentList"/>
    <dgm:cxn modelId="{9F9AC2BB-5BC9-4AC0-81C6-19565016D922}" type="presParOf" srcId="{78ABA182-C92D-474C-88F1-C6776852677F}" destId="{15634E2A-A7A5-48A5-A4CD-EB72885B8861}" srcOrd="1" destOrd="0" presId="urn:microsoft.com/office/officeart/2008/layout/SquareAccentList"/>
    <dgm:cxn modelId="{85508CC7-3FDA-4A1F-86AF-75718398233B}" type="presParOf" srcId="{B3D7861D-049F-4B8D-A7AC-48010E813554}" destId="{540699C9-15AE-44F4-9600-1BD52C9FCAA2}" srcOrd="1" destOrd="0" presId="urn:microsoft.com/office/officeart/2008/layout/SquareAccentList"/>
    <dgm:cxn modelId="{DD856C89-3376-48F5-AAE9-56C97FB9557D}" type="presParOf" srcId="{540699C9-15AE-44F4-9600-1BD52C9FCAA2}" destId="{985FE5E8-4436-4F29-B50A-202F19FD6110}" srcOrd="0" destOrd="0" presId="urn:microsoft.com/office/officeart/2008/layout/SquareAccentList"/>
    <dgm:cxn modelId="{AF8C7954-DDA5-4346-A319-AA1BB3B442B4}" type="presParOf" srcId="{540699C9-15AE-44F4-9600-1BD52C9FCAA2}" destId="{FB7A6CAC-5262-4971-8C49-1000F2A9F6D0}" srcOrd="1" destOrd="0" presId="urn:microsoft.com/office/officeart/2008/layout/SquareAccentList"/>
    <dgm:cxn modelId="{ACDB7220-FAFC-4816-8039-B2D184C58042}" type="presParOf" srcId="{B3D7861D-049F-4B8D-A7AC-48010E813554}" destId="{34223931-8E59-4509-85A2-6A8D932D6222}" srcOrd="2" destOrd="0" presId="urn:microsoft.com/office/officeart/2008/layout/SquareAccentList"/>
    <dgm:cxn modelId="{8CF3ADBC-ED03-4D3F-968D-6815D1E850D6}" type="presParOf" srcId="{34223931-8E59-4509-85A2-6A8D932D6222}" destId="{A1D71F2A-6329-4944-9E38-54D6CB01807A}" srcOrd="0" destOrd="0" presId="urn:microsoft.com/office/officeart/2008/layout/SquareAccentList"/>
    <dgm:cxn modelId="{01DDEA67-57F4-4F81-80D1-DD427C4C880E}" type="presParOf" srcId="{34223931-8E59-4509-85A2-6A8D932D6222}" destId="{DE05D114-14AD-4007-8B25-8BF49B344080}" srcOrd="1" destOrd="0" presId="urn:microsoft.com/office/officeart/2008/layout/SquareAccentList"/>
    <dgm:cxn modelId="{9FBA753D-B128-4990-BF0C-254919FCB9C0}" type="presParOf" srcId="{B3D7861D-049F-4B8D-A7AC-48010E813554}" destId="{0722B3B0-7D30-411C-8313-507013FC4053}" srcOrd="3" destOrd="0" presId="urn:microsoft.com/office/officeart/2008/layout/SquareAccentList"/>
    <dgm:cxn modelId="{53BAAD9A-07CD-4179-8DC2-94AEA78ADE40}" type="presParOf" srcId="{0722B3B0-7D30-411C-8313-507013FC4053}" destId="{DF4EA567-7779-4A45-8A7F-1CD46B34102E}" srcOrd="0" destOrd="0" presId="urn:microsoft.com/office/officeart/2008/layout/SquareAccentList"/>
    <dgm:cxn modelId="{2C172845-ED27-4C65-B345-3677D112C0AF}" type="presParOf" srcId="{0722B3B0-7D30-411C-8313-507013FC4053}" destId="{5809D95F-D49E-48C1-97A9-719087580F73}" srcOrd="1" destOrd="0" presId="urn:microsoft.com/office/officeart/2008/layout/SquareAccentList"/>
    <dgm:cxn modelId="{58271FF1-E713-4B9B-B5C9-AE638A6ADD29}" type="presParOf" srcId="{B3D7861D-049F-4B8D-A7AC-48010E813554}" destId="{6D1935D6-3378-4FBC-AE1A-80BFA9AFB43A}" srcOrd="4" destOrd="0" presId="urn:microsoft.com/office/officeart/2008/layout/SquareAccentList"/>
    <dgm:cxn modelId="{4D70A8D2-8370-463C-A965-0063FF420B77}" type="presParOf" srcId="{6D1935D6-3378-4FBC-AE1A-80BFA9AFB43A}" destId="{F840993C-E47C-4388-9F72-FAB3D3ABCEEA}" srcOrd="0" destOrd="0" presId="urn:microsoft.com/office/officeart/2008/layout/SquareAccentList"/>
    <dgm:cxn modelId="{30BF9A53-C486-4005-85A9-D8B5087C86D9}" type="presParOf" srcId="{6D1935D6-3378-4FBC-AE1A-80BFA9AFB43A}" destId="{7F367D7F-9878-4742-98D8-80BDE6DA73A2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1F45DA-7A7A-4D23-9048-1667A5892E03}" type="doc">
      <dgm:prSet loTypeId="urn:microsoft.com/office/officeart/2005/8/layout/matrix3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743F92D-30F8-4F94-A383-973B1AA8E7A0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en-US" sz="1700" dirty="0" smtClean="0">
              <a:solidFill>
                <a:schemeClr val="bg1"/>
              </a:solidFill>
            </a:rPr>
            <a:t>Program Goals </a:t>
          </a:r>
        </a:p>
        <a:p>
          <a:r>
            <a:rPr lang="en-US" sz="1600" dirty="0" smtClean="0">
              <a:solidFill>
                <a:schemeClr val="bg1"/>
              </a:solidFill>
            </a:rPr>
            <a:t>(35 points)</a:t>
          </a:r>
          <a:endParaRPr lang="en-US" sz="1600" dirty="0">
            <a:solidFill>
              <a:schemeClr val="bg1"/>
            </a:solidFill>
          </a:endParaRPr>
        </a:p>
      </dgm:t>
    </dgm:pt>
    <dgm:pt modelId="{EED72A71-D75A-49A2-98B8-C4B7D2023996}" type="parTrans" cxnId="{3AB670D4-A204-4272-BB3A-043551870938}">
      <dgm:prSet/>
      <dgm:spPr/>
      <dgm:t>
        <a:bodyPr/>
        <a:lstStyle/>
        <a:p>
          <a:endParaRPr lang="en-US"/>
        </a:p>
      </dgm:t>
    </dgm:pt>
    <dgm:pt modelId="{A1DBD5BB-9FB1-4669-9778-565F07505B2C}" type="sibTrans" cxnId="{3AB670D4-A204-4272-BB3A-043551870938}">
      <dgm:prSet/>
      <dgm:spPr/>
      <dgm:t>
        <a:bodyPr/>
        <a:lstStyle/>
        <a:p>
          <a:endParaRPr lang="en-US"/>
        </a:p>
      </dgm:t>
    </dgm:pt>
    <dgm:pt modelId="{5AEBC7FE-F8BC-4F95-ABE2-A56AE55A8C2D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en-US" sz="1300" dirty="0" smtClean="0">
              <a:solidFill>
                <a:schemeClr val="bg1"/>
              </a:solidFill>
            </a:rPr>
            <a:t> 70% - SOGR: Programmatic tie and rail replacement, surfacing, bridge deck repair and upgrades</a:t>
          </a:r>
          <a:endParaRPr lang="en-US" sz="1300" dirty="0">
            <a:solidFill>
              <a:srgbClr val="FF0000"/>
            </a:solidFill>
          </a:endParaRPr>
        </a:p>
      </dgm:t>
    </dgm:pt>
    <dgm:pt modelId="{5965BAB3-2B40-40FF-9C6C-6A781CCB551C}" type="parTrans" cxnId="{3C021767-9873-4F18-A442-E7A03EEF22FF}">
      <dgm:prSet/>
      <dgm:spPr/>
      <dgm:t>
        <a:bodyPr/>
        <a:lstStyle/>
        <a:p>
          <a:endParaRPr lang="en-US"/>
        </a:p>
      </dgm:t>
    </dgm:pt>
    <dgm:pt modelId="{5C91EB1D-2F71-42E1-ADAD-CE09AB732417}" type="sibTrans" cxnId="{3C021767-9873-4F18-A442-E7A03EEF22FF}">
      <dgm:prSet/>
      <dgm:spPr/>
      <dgm:t>
        <a:bodyPr/>
        <a:lstStyle/>
        <a:p>
          <a:endParaRPr lang="en-US"/>
        </a:p>
      </dgm:t>
    </dgm:pt>
    <dgm:pt modelId="{845C89ED-576A-41D0-9E55-FA8D288174A3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State Initiatives </a:t>
          </a:r>
        </a:p>
        <a:p>
          <a:r>
            <a:rPr lang="en-US" dirty="0" smtClean="0">
              <a:solidFill>
                <a:schemeClr val="bg1"/>
              </a:solidFill>
            </a:rPr>
            <a:t>(22 points)</a:t>
          </a:r>
          <a:endParaRPr lang="en-US" dirty="0">
            <a:solidFill>
              <a:schemeClr val="bg1"/>
            </a:solidFill>
          </a:endParaRPr>
        </a:p>
      </dgm:t>
    </dgm:pt>
    <dgm:pt modelId="{AA4DE449-1AC5-46B7-8F68-CC2360200229}" type="parTrans" cxnId="{01792186-D803-4EE5-B261-65E2927D3DA6}">
      <dgm:prSet/>
      <dgm:spPr/>
      <dgm:t>
        <a:bodyPr/>
        <a:lstStyle/>
        <a:p>
          <a:endParaRPr lang="en-US"/>
        </a:p>
      </dgm:t>
    </dgm:pt>
    <dgm:pt modelId="{70B65781-3916-4F2C-A04C-070A4AA5D415}" type="sibTrans" cxnId="{01792186-D803-4EE5-B261-65E2927D3DA6}">
      <dgm:prSet/>
      <dgm:spPr/>
      <dgm:t>
        <a:bodyPr/>
        <a:lstStyle/>
        <a:p>
          <a:endParaRPr lang="en-US"/>
        </a:p>
      </dgm:t>
    </dgm:pt>
    <dgm:pt modelId="{6C94A634-9C34-49D3-A1FF-710A138DA2F8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29% - Critical Infrastructure</a:t>
          </a:r>
          <a:endParaRPr lang="en-US" dirty="0">
            <a:solidFill>
              <a:schemeClr val="bg1"/>
            </a:solidFill>
          </a:endParaRPr>
        </a:p>
      </dgm:t>
    </dgm:pt>
    <dgm:pt modelId="{8D593203-CEDB-46DB-9A17-49F5591E1F28}" type="parTrans" cxnId="{E9B93191-FDE3-469B-9875-7B2B12AEBBCB}">
      <dgm:prSet/>
      <dgm:spPr/>
      <dgm:t>
        <a:bodyPr/>
        <a:lstStyle/>
        <a:p>
          <a:endParaRPr lang="en-US"/>
        </a:p>
      </dgm:t>
    </dgm:pt>
    <dgm:pt modelId="{8F525CD2-67AF-4411-8055-7F2719D78ADC}" type="sibTrans" cxnId="{E9B93191-FDE3-469B-9875-7B2B12AEBBCB}">
      <dgm:prSet/>
      <dgm:spPr/>
      <dgm:t>
        <a:bodyPr/>
        <a:lstStyle/>
        <a:p>
          <a:endParaRPr lang="en-US"/>
        </a:p>
      </dgm:t>
    </dgm:pt>
    <dgm:pt modelId="{E86B5D2B-5CEE-4827-9F5F-A979E33B6B69}">
      <dgm:prSet phldrT="[Text]" custT="1"/>
      <dgm:spPr>
        <a:solidFill>
          <a:schemeClr val="accent4"/>
        </a:solidFill>
        <a:ln>
          <a:solidFill>
            <a:schemeClr val="accent4"/>
          </a:solidFill>
        </a:ln>
      </dgm:spPr>
      <dgm:t>
        <a:bodyPr/>
        <a:lstStyle/>
        <a:p>
          <a:r>
            <a:rPr lang="en-US" sz="1700" dirty="0" smtClean="0">
              <a:solidFill>
                <a:schemeClr val="bg1"/>
              </a:solidFill>
            </a:rPr>
            <a:t>Cost Effectiveness</a:t>
          </a:r>
        </a:p>
        <a:p>
          <a:r>
            <a:rPr lang="en-US" sz="1700" dirty="0" smtClean="0">
              <a:solidFill>
                <a:schemeClr val="bg1"/>
              </a:solidFill>
            </a:rPr>
            <a:t>(10 points)</a:t>
          </a:r>
          <a:endParaRPr lang="en-US" sz="1600" dirty="0">
            <a:solidFill>
              <a:schemeClr val="bg1"/>
            </a:solidFill>
          </a:endParaRPr>
        </a:p>
      </dgm:t>
    </dgm:pt>
    <dgm:pt modelId="{FE062D8F-252F-49EF-87A9-A904A5DAA28A}" type="parTrans" cxnId="{5540474F-D0EC-42BF-A0F1-CB7CAEC55483}">
      <dgm:prSet/>
      <dgm:spPr/>
      <dgm:t>
        <a:bodyPr/>
        <a:lstStyle/>
        <a:p>
          <a:endParaRPr lang="en-US"/>
        </a:p>
      </dgm:t>
    </dgm:pt>
    <dgm:pt modelId="{EF0D8440-8DD9-45E5-9E36-3B6BE7B11110}" type="sibTrans" cxnId="{5540474F-D0EC-42BF-A0F1-CB7CAEC55483}">
      <dgm:prSet/>
      <dgm:spPr/>
      <dgm:t>
        <a:bodyPr/>
        <a:lstStyle/>
        <a:p>
          <a:endParaRPr lang="en-US"/>
        </a:p>
      </dgm:t>
    </dgm:pt>
    <dgm:pt modelId="{F9469E17-1637-400C-A1EF-268EDCFCFFA3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accent2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Applicant Priority</a:t>
          </a:r>
        </a:p>
        <a:p>
          <a:r>
            <a:rPr lang="en-US" dirty="0" smtClean="0">
              <a:solidFill>
                <a:schemeClr val="bg1"/>
              </a:solidFill>
            </a:rPr>
            <a:t>(10 points)</a:t>
          </a:r>
          <a:endParaRPr lang="en-US" dirty="0">
            <a:solidFill>
              <a:schemeClr val="bg1"/>
            </a:solidFill>
          </a:endParaRPr>
        </a:p>
      </dgm:t>
    </dgm:pt>
    <dgm:pt modelId="{FFB66E97-7F2A-402C-A2E2-85B97D2B862A}" type="parTrans" cxnId="{B9A1493C-D9B1-43DA-8A93-2B5BBF078C65}">
      <dgm:prSet/>
      <dgm:spPr/>
      <dgm:t>
        <a:bodyPr/>
        <a:lstStyle/>
        <a:p>
          <a:endParaRPr lang="en-US"/>
        </a:p>
      </dgm:t>
    </dgm:pt>
    <dgm:pt modelId="{FAF3ABBB-78A4-445D-875F-99A282F7319B}" type="sibTrans" cxnId="{B9A1493C-D9B1-43DA-8A93-2B5BBF078C65}">
      <dgm:prSet/>
      <dgm:spPr/>
      <dgm:t>
        <a:bodyPr/>
        <a:lstStyle/>
        <a:p>
          <a:endParaRPr lang="en-US"/>
        </a:p>
      </dgm:t>
    </dgm:pt>
    <dgm:pt modelId="{418BAA83-73A7-4D2F-8F8E-B14F0B249994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accent2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Applicant chosen priority project</a:t>
          </a:r>
          <a:endParaRPr lang="en-US" dirty="0">
            <a:solidFill>
              <a:schemeClr val="bg1"/>
            </a:solidFill>
          </a:endParaRPr>
        </a:p>
      </dgm:t>
    </dgm:pt>
    <dgm:pt modelId="{B470AE0D-284B-471C-B7AE-052E3923B8E9}" type="parTrans" cxnId="{AD2A539E-DC7D-4AD7-B438-250D78ED6E8E}">
      <dgm:prSet/>
      <dgm:spPr/>
      <dgm:t>
        <a:bodyPr/>
        <a:lstStyle/>
        <a:p>
          <a:endParaRPr lang="en-US"/>
        </a:p>
      </dgm:t>
    </dgm:pt>
    <dgm:pt modelId="{3C1766E2-CAF7-46D2-A847-FCAE8B48D193}" type="sibTrans" cxnId="{AD2A539E-DC7D-4AD7-B438-250D78ED6E8E}">
      <dgm:prSet/>
      <dgm:spPr/>
      <dgm:t>
        <a:bodyPr/>
        <a:lstStyle/>
        <a:p>
          <a:endParaRPr lang="en-US"/>
        </a:p>
      </dgm:t>
    </dgm:pt>
    <dgm:pt modelId="{91D93062-FD18-474F-BECA-9369FC7E34C2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en-US" sz="1300" dirty="0" smtClean="0">
              <a:solidFill>
                <a:schemeClr val="bg1"/>
              </a:solidFill>
            </a:rPr>
            <a:t> 30% - Maintain Operational Efficiency</a:t>
          </a:r>
          <a:endParaRPr lang="en-US" sz="1300" dirty="0">
            <a:solidFill>
              <a:schemeClr val="bg1"/>
            </a:solidFill>
          </a:endParaRPr>
        </a:p>
      </dgm:t>
    </dgm:pt>
    <dgm:pt modelId="{FB985D0C-7B2F-45D8-AA1C-3EF322B018C4}" type="parTrans" cxnId="{6DD83634-C6BF-4A8C-9E30-FD934FC8AF78}">
      <dgm:prSet/>
      <dgm:spPr/>
      <dgm:t>
        <a:bodyPr/>
        <a:lstStyle/>
        <a:p>
          <a:endParaRPr lang="en-US"/>
        </a:p>
      </dgm:t>
    </dgm:pt>
    <dgm:pt modelId="{7D5B2956-DA88-4DBD-B91C-7A96759C59DA}" type="sibTrans" cxnId="{6DD83634-C6BF-4A8C-9E30-FD934FC8AF78}">
      <dgm:prSet/>
      <dgm:spPr/>
      <dgm:t>
        <a:bodyPr/>
        <a:lstStyle/>
        <a:p>
          <a:endParaRPr lang="en-US"/>
        </a:p>
      </dgm:t>
    </dgm:pt>
    <dgm:pt modelId="{66C43094-B9F5-40D2-B7A6-04CD523E3230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18% - Alignment with </a:t>
          </a:r>
          <a:r>
            <a:rPr lang="en-US" dirty="0" err="1" smtClean="0">
              <a:solidFill>
                <a:schemeClr val="bg1"/>
              </a:solidFill>
            </a:rPr>
            <a:t>VTrans</a:t>
          </a:r>
          <a:r>
            <a:rPr lang="en-US" dirty="0" smtClean="0">
              <a:solidFill>
                <a:schemeClr val="bg1"/>
              </a:solidFill>
            </a:rPr>
            <a:t>, SRP, CTB</a:t>
          </a:r>
          <a:endParaRPr lang="en-US" dirty="0">
            <a:solidFill>
              <a:schemeClr val="bg1"/>
            </a:solidFill>
          </a:endParaRPr>
        </a:p>
      </dgm:t>
    </dgm:pt>
    <dgm:pt modelId="{2F9E709D-339C-44F8-BBA9-292775DDAFEB}" type="parTrans" cxnId="{F3EC4BC9-5782-43A8-9035-1A61DC07F876}">
      <dgm:prSet/>
      <dgm:spPr/>
      <dgm:t>
        <a:bodyPr/>
        <a:lstStyle/>
        <a:p>
          <a:endParaRPr lang="en-US"/>
        </a:p>
      </dgm:t>
    </dgm:pt>
    <dgm:pt modelId="{343AFE89-5C96-4ECA-8529-AA8A2C412E3C}" type="sibTrans" cxnId="{F3EC4BC9-5782-43A8-9035-1A61DC07F876}">
      <dgm:prSet/>
      <dgm:spPr/>
      <dgm:t>
        <a:bodyPr/>
        <a:lstStyle/>
        <a:p>
          <a:endParaRPr lang="en-US"/>
        </a:p>
      </dgm:t>
    </dgm:pt>
    <dgm:pt modelId="{83D3CE52-9F17-4421-A540-F240DEABF64C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18% - Support Past Investment</a:t>
          </a:r>
          <a:endParaRPr lang="en-US" dirty="0">
            <a:solidFill>
              <a:schemeClr val="bg1"/>
            </a:solidFill>
          </a:endParaRPr>
        </a:p>
      </dgm:t>
    </dgm:pt>
    <dgm:pt modelId="{B7CB3EA9-FC99-4B50-9443-95807B1C9028}" type="parTrans" cxnId="{74658AEE-87D7-4821-B6B9-D30ACDBC5ACF}">
      <dgm:prSet/>
      <dgm:spPr/>
      <dgm:t>
        <a:bodyPr/>
        <a:lstStyle/>
        <a:p>
          <a:endParaRPr lang="en-US"/>
        </a:p>
      </dgm:t>
    </dgm:pt>
    <dgm:pt modelId="{B599EC05-20B4-4574-AFE5-4984118C78DA}" type="sibTrans" cxnId="{74658AEE-87D7-4821-B6B9-D30ACDBC5ACF}">
      <dgm:prSet/>
      <dgm:spPr/>
      <dgm:t>
        <a:bodyPr/>
        <a:lstStyle/>
        <a:p>
          <a:endParaRPr lang="en-US"/>
        </a:p>
      </dgm:t>
    </dgm:pt>
    <dgm:pt modelId="{8ADEC1BA-E3F4-4147-8CFC-DDA9B0058FB5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18% - Supports RIA</a:t>
          </a:r>
          <a:endParaRPr lang="en-US" dirty="0">
            <a:solidFill>
              <a:schemeClr val="bg1"/>
            </a:solidFill>
          </a:endParaRPr>
        </a:p>
      </dgm:t>
    </dgm:pt>
    <dgm:pt modelId="{D0388801-2DC3-4AB2-8D7D-14F0759988A8}" type="parTrans" cxnId="{A288BDA5-1570-4EE2-8B21-E1A9EAB720BF}">
      <dgm:prSet/>
      <dgm:spPr/>
      <dgm:t>
        <a:bodyPr/>
        <a:lstStyle/>
        <a:p>
          <a:endParaRPr lang="en-US"/>
        </a:p>
      </dgm:t>
    </dgm:pt>
    <dgm:pt modelId="{1D17D3F4-0E9F-43E4-82F2-B1D81B466962}" type="sibTrans" cxnId="{A288BDA5-1570-4EE2-8B21-E1A9EAB720BF}">
      <dgm:prSet/>
      <dgm:spPr/>
      <dgm:t>
        <a:bodyPr/>
        <a:lstStyle/>
        <a:p>
          <a:endParaRPr lang="en-US"/>
        </a:p>
      </dgm:t>
    </dgm:pt>
    <dgm:pt modelId="{B2181BDF-5653-48C4-86FB-14FCFD293758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18% - Economic Benefit</a:t>
          </a:r>
          <a:endParaRPr lang="en-US" dirty="0">
            <a:solidFill>
              <a:schemeClr val="bg1"/>
            </a:solidFill>
          </a:endParaRPr>
        </a:p>
      </dgm:t>
    </dgm:pt>
    <dgm:pt modelId="{4A3EAED0-F3FC-4F44-8983-D3073FEC0EBE}" type="parTrans" cxnId="{521CFF2E-493A-4966-BB8D-2D7C8DEA0585}">
      <dgm:prSet/>
      <dgm:spPr/>
      <dgm:t>
        <a:bodyPr/>
        <a:lstStyle/>
        <a:p>
          <a:endParaRPr lang="en-US"/>
        </a:p>
      </dgm:t>
    </dgm:pt>
    <dgm:pt modelId="{6A572FAD-B891-4806-918E-CE022DD90B07}" type="sibTrans" cxnId="{521CFF2E-493A-4966-BB8D-2D7C8DEA0585}">
      <dgm:prSet/>
      <dgm:spPr/>
      <dgm:t>
        <a:bodyPr/>
        <a:lstStyle/>
        <a:p>
          <a:endParaRPr lang="en-US"/>
        </a:p>
      </dgm:t>
    </dgm:pt>
    <dgm:pt modelId="{9FB3C78B-49EC-4C3B-BAC0-B638801B81FF}">
      <dgm:prSet/>
      <dgm:spPr>
        <a:solidFill>
          <a:schemeClr val="accent4"/>
        </a:solidFill>
        <a:ln>
          <a:solidFill>
            <a:schemeClr val="accent4"/>
          </a:solidFill>
        </a:ln>
      </dgm:spPr>
      <dgm:t>
        <a:bodyPr/>
        <a:lstStyle/>
        <a:p>
          <a:r>
            <a:rPr lang="en-US" sz="1300" dirty="0" smtClean="0">
              <a:solidFill>
                <a:schemeClr val="bg1"/>
              </a:solidFill>
            </a:rPr>
            <a:t>Combined Score of Program Goals and State Initiatives Per Annual Cost of Project</a:t>
          </a:r>
          <a:endParaRPr lang="en-US" sz="1300" dirty="0">
            <a:solidFill>
              <a:schemeClr val="bg1"/>
            </a:solidFill>
          </a:endParaRPr>
        </a:p>
      </dgm:t>
    </dgm:pt>
    <dgm:pt modelId="{DBD4BC8A-720C-4E40-B1E1-1811FCCB3DBD}" type="sibTrans" cxnId="{931D5E1C-25C6-452B-88F1-76429999BF4F}">
      <dgm:prSet/>
      <dgm:spPr/>
      <dgm:t>
        <a:bodyPr/>
        <a:lstStyle/>
        <a:p>
          <a:endParaRPr lang="en-US"/>
        </a:p>
      </dgm:t>
    </dgm:pt>
    <dgm:pt modelId="{F3BDB8CA-B0B0-40FF-8D05-52780EAD6015}" type="parTrans" cxnId="{931D5E1C-25C6-452B-88F1-76429999BF4F}">
      <dgm:prSet/>
      <dgm:spPr/>
      <dgm:t>
        <a:bodyPr/>
        <a:lstStyle/>
        <a:p>
          <a:endParaRPr lang="en-US"/>
        </a:p>
      </dgm:t>
    </dgm:pt>
    <dgm:pt modelId="{1CB0F7C5-1949-4EC4-9566-36853EEE672F}" type="pres">
      <dgm:prSet presAssocID="{C51F45DA-7A7A-4D23-9048-1667A5892E0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B95020-A929-4937-9E9F-B5155F360B61}" type="pres">
      <dgm:prSet presAssocID="{C51F45DA-7A7A-4D23-9048-1667A5892E03}" presName="diamond" presStyleLbl="bgShp" presStyleIdx="0" presStyleCnt="1"/>
      <dgm:spPr/>
    </dgm:pt>
    <dgm:pt modelId="{D9F2CBEC-12CD-45AE-98A1-C689224E6127}" type="pres">
      <dgm:prSet presAssocID="{C51F45DA-7A7A-4D23-9048-1667A5892E03}" presName="quad1" presStyleLbl="node1" presStyleIdx="0" presStyleCnt="4" custLinFactNeighborX="-742" custLinFactNeighborY="-7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D1C415-A792-430D-92F7-6B6AEE95454A}" type="pres">
      <dgm:prSet presAssocID="{C51F45DA-7A7A-4D23-9048-1667A5892E03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EFF96A-A9FF-4DC1-9D29-816F821740D2}" type="pres">
      <dgm:prSet presAssocID="{C51F45DA-7A7A-4D23-9048-1667A5892E03}" presName="quad3" presStyleLbl="node1" presStyleIdx="2" presStyleCnt="4" custLinFactNeighborX="-742" custLinFactNeighborY="-7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E6C261-5376-4C94-899F-0727B751DBF4}" type="pres">
      <dgm:prSet presAssocID="{C51F45DA-7A7A-4D23-9048-1667A5892E03}" presName="quad4" presStyleLbl="node1" presStyleIdx="3" presStyleCnt="4" custLinFactNeighborX="-742" custLinFactNeighborY="-7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9AD4BA-613A-4623-8A70-62394C1C479E}" type="presOf" srcId="{5AEBC7FE-F8BC-4F95-ABE2-A56AE55A8C2D}" destId="{D9F2CBEC-12CD-45AE-98A1-C689224E6127}" srcOrd="0" destOrd="1" presId="urn:microsoft.com/office/officeart/2005/8/layout/matrix3"/>
    <dgm:cxn modelId="{43344F91-EB33-4A87-9E0E-E19EBBE711E1}" type="presOf" srcId="{F9469E17-1637-400C-A1EF-268EDCFCFFA3}" destId="{A5E6C261-5376-4C94-899F-0727B751DBF4}" srcOrd="0" destOrd="0" presId="urn:microsoft.com/office/officeart/2005/8/layout/matrix3"/>
    <dgm:cxn modelId="{87122894-E328-4F3B-90B8-1F220AA9BA9E}" type="presOf" srcId="{8ADEC1BA-E3F4-4147-8CFC-DDA9B0058FB5}" destId="{CAD1C415-A792-430D-92F7-6B6AEE95454A}" srcOrd="0" destOrd="5" presId="urn:microsoft.com/office/officeart/2005/8/layout/matrix3"/>
    <dgm:cxn modelId="{B5BC0672-A1AE-418C-B769-EE0011A081EF}" type="presOf" srcId="{418BAA83-73A7-4D2F-8F8E-B14F0B249994}" destId="{A5E6C261-5376-4C94-899F-0727B751DBF4}" srcOrd="0" destOrd="1" presId="urn:microsoft.com/office/officeart/2005/8/layout/matrix3"/>
    <dgm:cxn modelId="{3C021767-9873-4F18-A442-E7A03EEF22FF}" srcId="{F743F92D-30F8-4F94-A383-973B1AA8E7A0}" destId="{5AEBC7FE-F8BC-4F95-ABE2-A56AE55A8C2D}" srcOrd="0" destOrd="0" parTransId="{5965BAB3-2B40-40FF-9C6C-6A781CCB551C}" sibTransId="{5C91EB1D-2F71-42E1-ADAD-CE09AB732417}"/>
    <dgm:cxn modelId="{0A6E91F9-44DC-4ED8-9369-18D0B5B1B02E}" type="presOf" srcId="{66C43094-B9F5-40D2-B7A6-04CD523E3230}" destId="{CAD1C415-A792-430D-92F7-6B6AEE95454A}" srcOrd="0" destOrd="1" presId="urn:microsoft.com/office/officeart/2005/8/layout/matrix3"/>
    <dgm:cxn modelId="{13DA3D18-D03D-48F5-95AA-E987639A0A85}" type="presOf" srcId="{83D3CE52-9F17-4421-A540-F240DEABF64C}" destId="{CAD1C415-A792-430D-92F7-6B6AEE95454A}" srcOrd="0" destOrd="4" presId="urn:microsoft.com/office/officeart/2005/8/layout/matrix3"/>
    <dgm:cxn modelId="{6DD83634-C6BF-4A8C-9E30-FD934FC8AF78}" srcId="{F743F92D-30F8-4F94-A383-973B1AA8E7A0}" destId="{91D93062-FD18-474F-BECA-9369FC7E34C2}" srcOrd="1" destOrd="0" parTransId="{FB985D0C-7B2F-45D8-AA1C-3EF322B018C4}" sibTransId="{7D5B2956-DA88-4DBD-B91C-7A96759C59DA}"/>
    <dgm:cxn modelId="{AD2A539E-DC7D-4AD7-B438-250D78ED6E8E}" srcId="{F9469E17-1637-400C-A1EF-268EDCFCFFA3}" destId="{418BAA83-73A7-4D2F-8F8E-B14F0B249994}" srcOrd="0" destOrd="0" parTransId="{B470AE0D-284B-471C-B7AE-052E3923B8E9}" sibTransId="{3C1766E2-CAF7-46D2-A847-FCAE8B48D193}"/>
    <dgm:cxn modelId="{A288BDA5-1570-4EE2-8B21-E1A9EAB720BF}" srcId="{845C89ED-576A-41D0-9E55-FA8D288174A3}" destId="{8ADEC1BA-E3F4-4147-8CFC-DDA9B0058FB5}" srcOrd="4" destOrd="0" parTransId="{D0388801-2DC3-4AB2-8D7D-14F0759988A8}" sibTransId="{1D17D3F4-0E9F-43E4-82F2-B1D81B466962}"/>
    <dgm:cxn modelId="{B9A1493C-D9B1-43DA-8A93-2B5BBF078C65}" srcId="{C51F45DA-7A7A-4D23-9048-1667A5892E03}" destId="{F9469E17-1637-400C-A1EF-268EDCFCFFA3}" srcOrd="3" destOrd="0" parTransId="{FFB66E97-7F2A-402C-A2E2-85B97D2B862A}" sibTransId="{FAF3ABBB-78A4-445D-875F-99A282F7319B}"/>
    <dgm:cxn modelId="{521CFF2E-493A-4966-BB8D-2D7C8DEA0585}" srcId="{845C89ED-576A-41D0-9E55-FA8D288174A3}" destId="{B2181BDF-5653-48C4-86FB-14FCFD293758}" srcOrd="2" destOrd="0" parTransId="{4A3EAED0-F3FC-4F44-8983-D3073FEC0EBE}" sibTransId="{6A572FAD-B891-4806-918E-CE022DD90B07}"/>
    <dgm:cxn modelId="{794855BA-D3FC-4DD3-AC21-31F1B2C57754}" type="presOf" srcId="{9FB3C78B-49EC-4C3B-BAC0-B638801B81FF}" destId="{CEEFF96A-A9FF-4DC1-9D29-816F821740D2}" srcOrd="0" destOrd="1" presId="urn:microsoft.com/office/officeart/2005/8/layout/matrix3"/>
    <dgm:cxn modelId="{B3D67D78-2534-4253-A4BC-2367E8EA0187}" type="presOf" srcId="{91D93062-FD18-474F-BECA-9369FC7E34C2}" destId="{D9F2CBEC-12CD-45AE-98A1-C689224E6127}" srcOrd="0" destOrd="2" presId="urn:microsoft.com/office/officeart/2005/8/layout/matrix3"/>
    <dgm:cxn modelId="{D7F32E5D-05FE-43E7-95FD-30EFCA0271BF}" type="presOf" srcId="{C51F45DA-7A7A-4D23-9048-1667A5892E03}" destId="{1CB0F7C5-1949-4EC4-9566-36853EEE672F}" srcOrd="0" destOrd="0" presId="urn:microsoft.com/office/officeart/2005/8/layout/matrix3"/>
    <dgm:cxn modelId="{931D5E1C-25C6-452B-88F1-76429999BF4F}" srcId="{E86B5D2B-5CEE-4827-9F5F-A979E33B6B69}" destId="{9FB3C78B-49EC-4C3B-BAC0-B638801B81FF}" srcOrd="0" destOrd="0" parTransId="{F3BDB8CA-B0B0-40FF-8D05-52780EAD6015}" sibTransId="{DBD4BC8A-720C-4E40-B1E1-1811FCCB3DBD}"/>
    <dgm:cxn modelId="{01792186-D803-4EE5-B261-65E2927D3DA6}" srcId="{C51F45DA-7A7A-4D23-9048-1667A5892E03}" destId="{845C89ED-576A-41D0-9E55-FA8D288174A3}" srcOrd="1" destOrd="0" parTransId="{AA4DE449-1AC5-46B7-8F68-CC2360200229}" sibTransId="{70B65781-3916-4F2C-A04C-070A4AA5D415}"/>
    <dgm:cxn modelId="{5540474F-D0EC-42BF-A0F1-CB7CAEC55483}" srcId="{C51F45DA-7A7A-4D23-9048-1667A5892E03}" destId="{E86B5D2B-5CEE-4827-9F5F-A979E33B6B69}" srcOrd="2" destOrd="0" parTransId="{FE062D8F-252F-49EF-87A9-A904A5DAA28A}" sibTransId="{EF0D8440-8DD9-45E5-9E36-3B6BE7B11110}"/>
    <dgm:cxn modelId="{5890C06F-42E8-4876-BDAE-6E09B9C33709}" type="presOf" srcId="{B2181BDF-5653-48C4-86FB-14FCFD293758}" destId="{CAD1C415-A792-430D-92F7-6B6AEE95454A}" srcOrd="0" destOrd="3" presId="urn:microsoft.com/office/officeart/2005/8/layout/matrix3"/>
    <dgm:cxn modelId="{19AB64DC-2637-40E2-8E6B-938AD8E62E0D}" type="presOf" srcId="{E86B5D2B-5CEE-4827-9F5F-A979E33B6B69}" destId="{CEEFF96A-A9FF-4DC1-9D29-816F821740D2}" srcOrd="0" destOrd="0" presId="urn:microsoft.com/office/officeart/2005/8/layout/matrix3"/>
    <dgm:cxn modelId="{09B96049-4057-42E9-8FB1-DE2EEDFE29E1}" type="presOf" srcId="{845C89ED-576A-41D0-9E55-FA8D288174A3}" destId="{CAD1C415-A792-430D-92F7-6B6AEE95454A}" srcOrd="0" destOrd="0" presId="urn:microsoft.com/office/officeart/2005/8/layout/matrix3"/>
    <dgm:cxn modelId="{B49128C8-24F5-452E-9DB9-1E19890BEB03}" type="presOf" srcId="{6C94A634-9C34-49D3-A1FF-710A138DA2F8}" destId="{CAD1C415-A792-430D-92F7-6B6AEE95454A}" srcOrd="0" destOrd="2" presId="urn:microsoft.com/office/officeart/2005/8/layout/matrix3"/>
    <dgm:cxn modelId="{3AB670D4-A204-4272-BB3A-043551870938}" srcId="{C51F45DA-7A7A-4D23-9048-1667A5892E03}" destId="{F743F92D-30F8-4F94-A383-973B1AA8E7A0}" srcOrd="0" destOrd="0" parTransId="{EED72A71-D75A-49A2-98B8-C4B7D2023996}" sibTransId="{A1DBD5BB-9FB1-4669-9778-565F07505B2C}"/>
    <dgm:cxn modelId="{74658AEE-87D7-4821-B6B9-D30ACDBC5ACF}" srcId="{845C89ED-576A-41D0-9E55-FA8D288174A3}" destId="{83D3CE52-9F17-4421-A540-F240DEABF64C}" srcOrd="3" destOrd="0" parTransId="{B7CB3EA9-FC99-4B50-9443-95807B1C9028}" sibTransId="{B599EC05-20B4-4574-AFE5-4984118C78DA}"/>
    <dgm:cxn modelId="{F3EC4BC9-5782-43A8-9035-1A61DC07F876}" srcId="{845C89ED-576A-41D0-9E55-FA8D288174A3}" destId="{66C43094-B9F5-40D2-B7A6-04CD523E3230}" srcOrd="0" destOrd="0" parTransId="{2F9E709D-339C-44F8-BBA9-292775DDAFEB}" sibTransId="{343AFE89-5C96-4ECA-8529-AA8A2C412E3C}"/>
    <dgm:cxn modelId="{E9B93191-FDE3-469B-9875-7B2B12AEBBCB}" srcId="{845C89ED-576A-41D0-9E55-FA8D288174A3}" destId="{6C94A634-9C34-49D3-A1FF-710A138DA2F8}" srcOrd="1" destOrd="0" parTransId="{8D593203-CEDB-46DB-9A17-49F5591E1F28}" sibTransId="{8F525CD2-67AF-4411-8055-7F2719D78ADC}"/>
    <dgm:cxn modelId="{A6EEE96D-DBED-4E33-813F-0023DA1186ED}" type="presOf" srcId="{F743F92D-30F8-4F94-A383-973B1AA8E7A0}" destId="{D9F2CBEC-12CD-45AE-98A1-C689224E6127}" srcOrd="0" destOrd="0" presId="urn:microsoft.com/office/officeart/2005/8/layout/matrix3"/>
    <dgm:cxn modelId="{9340C119-12E7-4922-9AA8-207459E40E61}" type="presParOf" srcId="{1CB0F7C5-1949-4EC4-9566-36853EEE672F}" destId="{FFB95020-A929-4937-9E9F-B5155F360B61}" srcOrd="0" destOrd="0" presId="urn:microsoft.com/office/officeart/2005/8/layout/matrix3"/>
    <dgm:cxn modelId="{129CF21C-5ECF-4E4C-A0AA-682C2D52CAC1}" type="presParOf" srcId="{1CB0F7C5-1949-4EC4-9566-36853EEE672F}" destId="{D9F2CBEC-12CD-45AE-98A1-C689224E6127}" srcOrd="1" destOrd="0" presId="urn:microsoft.com/office/officeart/2005/8/layout/matrix3"/>
    <dgm:cxn modelId="{B449BF54-F764-4085-8B0C-B48935B1566C}" type="presParOf" srcId="{1CB0F7C5-1949-4EC4-9566-36853EEE672F}" destId="{CAD1C415-A792-430D-92F7-6B6AEE95454A}" srcOrd="2" destOrd="0" presId="urn:microsoft.com/office/officeart/2005/8/layout/matrix3"/>
    <dgm:cxn modelId="{F65BAA48-7635-452A-96BB-7202BAA4A9E3}" type="presParOf" srcId="{1CB0F7C5-1949-4EC4-9566-36853EEE672F}" destId="{CEEFF96A-A9FF-4DC1-9D29-816F821740D2}" srcOrd="3" destOrd="0" presId="urn:microsoft.com/office/officeart/2005/8/layout/matrix3"/>
    <dgm:cxn modelId="{8AA72E8A-1E8C-4432-A2A6-758E4B01331C}" type="presParOf" srcId="{1CB0F7C5-1949-4EC4-9566-36853EEE672F}" destId="{A5E6C261-5376-4C94-899F-0727B751DBF4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E7E230-1B81-4305-B4A3-A9C70F9E05E6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BE9DF6-7DF4-49B7-A901-7EB486128B86}">
      <dgm:prSet phldrT="[Text]"/>
      <dgm:spPr/>
      <dgm:t>
        <a:bodyPr/>
        <a:lstStyle/>
        <a:p>
          <a:r>
            <a:rPr lang="en-US" dirty="0" smtClean="0"/>
            <a:t>70%</a:t>
          </a:r>
          <a:endParaRPr lang="en-US" dirty="0"/>
        </a:p>
      </dgm:t>
    </dgm:pt>
    <dgm:pt modelId="{4ADBD98F-9A0F-4E86-99C4-93D5CF2E8617}" type="parTrans" cxnId="{350A3E5A-BC04-459D-B138-4F245C8927C0}">
      <dgm:prSet/>
      <dgm:spPr/>
      <dgm:t>
        <a:bodyPr/>
        <a:lstStyle/>
        <a:p>
          <a:endParaRPr lang="en-US"/>
        </a:p>
      </dgm:t>
    </dgm:pt>
    <dgm:pt modelId="{CF237E12-822B-4481-995F-AEE6C95BED20}" type="sibTrans" cxnId="{350A3E5A-BC04-459D-B138-4F245C8927C0}">
      <dgm:prSet/>
      <dgm:spPr/>
      <dgm:t>
        <a:bodyPr/>
        <a:lstStyle/>
        <a:p>
          <a:endParaRPr lang="en-US"/>
        </a:p>
      </dgm:t>
    </dgm:pt>
    <dgm:pt modelId="{51B11408-FCEB-47F8-89D7-4614892612A4}">
      <dgm:prSet phldrT="[Text]"/>
      <dgm:spPr/>
      <dgm:t>
        <a:bodyPr/>
        <a:lstStyle/>
        <a:p>
          <a:r>
            <a:rPr lang="en-US" dirty="0" smtClean="0"/>
            <a:t>Tie and Rail Replacement</a:t>
          </a:r>
          <a:endParaRPr lang="en-US" dirty="0"/>
        </a:p>
      </dgm:t>
    </dgm:pt>
    <dgm:pt modelId="{7A2B1E65-E32C-470D-AB9A-5D8698D0C4A2}" type="parTrans" cxnId="{98353C9C-212A-402A-9F51-225C1A410FC5}">
      <dgm:prSet/>
      <dgm:spPr/>
      <dgm:t>
        <a:bodyPr/>
        <a:lstStyle/>
        <a:p>
          <a:endParaRPr lang="en-US"/>
        </a:p>
      </dgm:t>
    </dgm:pt>
    <dgm:pt modelId="{596C3AFC-BD3D-4859-8430-0199682622DD}" type="sibTrans" cxnId="{98353C9C-212A-402A-9F51-225C1A410FC5}">
      <dgm:prSet/>
      <dgm:spPr/>
      <dgm:t>
        <a:bodyPr/>
        <a:lstStyle/>
        <a:p>
          <a:endParaRPr lang="en-US"/>
        </a:p>
      </dgm:t>
    </dgm:pt>
    <dgm:pt modelId="{9A720123-B2D6-4008-A8D6-0191FDDA74B6}">
      <dgm:prSet phldrT="[Text]"/>
      <dgm:spPr/>
      <dgm:t>
        <a:bodyPr/>
        <a:lstStyle/>
        <a:p>
          <a:r>
            <a:rPr lang="en-US" dirty="0" smtClean="0"/>
            <a:t>Preserve Infrastructure</a:t>
          </a:r>
          <a:endParaRPr lang="en-US" dirty="0"/>
        </a:p>
      </dgm:t>
    </dgm:pt>
    <dgm:pt modelId="{33F87AC9-9B3B-4838-841D-36E93434EA22}" type="parTrans" cxnId="{D764053E-D05E-4F7B-95AC-E8CBDE28CFA9}">
      <dgm:prSet/>
      <dgm:spPr/>
      <dgm:t>
        <a:bodyPr/>
        <a:lstStyle/>
        <a:p>
          <a:endParaRPr lang="en-US"/>
        </a:p>
      </dgm:t>
    </dgm:pt>
    <dgm:pt modelId="{15D722DC-8E82-4002-B128-585C72BB4935}" type="sibTrans" cxnId="{D764053E-D05E-4F7B-95AC-E8CBDE28CFA9}">
      <dgm:prSet/>
      <dgm:spPr/>
      <dgm:t>
        <a:bodyPr/>
        <a:lstStyle/>
        <a:p>
          <a:endParaRPr lang="en-US"/>
        </a:p>
      </dgm:t>
    </dgm:pt>
    <dgm:pt modelId="{C3832FDD-67FB-4A9C-867E-746E94E37109}">
      <dgm:prSet phldrT="[Text]"/>
      <dgm:spPr/>
      <dgm:t>
        <a:bodyPr/>
        <a:lstStyle/>
        <a:p>
          <a:r>
            <a:rPr lang="en-US" dirty="0" smtClean="0"/>
            <a:t>Maintain Operational Capacity</a:t>
          </a:r>
          <a:endParaRPr lang="en-US" dirty="0"/>
        </a:p>
      </dgm:t>
    </dgm:pt>
    <dgm:pt modelId="{94CBE7CA-8BA7-412F-86BD-18F5FA226654}" type="parTrans" cxnId="{C128BA36-183D-4C37-A468-85819C006A29}">
      <dgm:prSet/>
      <dgm:spPr/>
      <dgm:t>
        <a:bodyPr/>
        <a:lstStyle/>
        <a:p>
          <a:endParaRPr lang="en-US"/>
        </a:p>
      </dgm:t>
    </dgm:pt>
    <dgm:pt modelId="{CE7BDA78-4818-4564-A009-26204AF1974E}" type="sibTrans" cxnId="{C128BA36-183D-4C37-A468-85819C006A29}">
      <dgm:prSet/>
      <dgm:spPr/>
      <dgm:t>
        <a:bodyPr/>
        <a:lstStyle/>
        <a:p>
          <a:endParaRPr lang="en-US"/>
        </a:p>
      </dgm:t>
    </dgm:pt>
    <dgm:pt modelId="{FCDD25AB-9A06-4D79-A534-BD115B30F44C}">
      <dgm:prSet phldrT="[Text]"/>
      <dgm:spPr/>
      <dgm:t>
        <a:bodyPr/>
        <a:lstStyle/>
        <a:p>
          <a:r>
            <a:rPr lang="en-US" b="1" u="sng" dirty="0" smtClean="0"/>
            <a:t>State of Good Repair Projects</a:t>
          </a:r>
          <a:endParaRPr lang="en-US" b="1" u="sng" dirty="0"/>
        </a:p>
      </dgm:t>
    </dgm:pt>
    <dgm:pt modelId="{E21565B4-6416-4D8B-A429-B713F4C60877}" type="parTrans" cxnId="{B77ECC84-4182-430E-8D62-FFF9B6CDBC98}">
      <dgm:prSet/>
      <dgm:spPr/>
      <dgm:t>
        <a:bodyPr/>
        <a:lstStyle/>
        <a:p>
          <a:endParaRPr lang="en-US"/>
        </a:p>
      </dgm:t>
    </dgm:pt>
    <dgm:pt modelId="{A74904E9-E39D-45FD-9A8A-282EDFF9603F}" type="sibTrans" cxnId="{B77ECC84-4182-430E-8D62-FFF9B6CDBC98}">
      <dgm:prSet/>
      <dgm:spPr/>
      <dgm:t>
        <a:bodyPr/>
        <a:lstStyle/>
        <a:p>
          <a:endParaRPr lang="en-US"/>
        </a:p>
      </dgm:t>
    </dgm:pt>
    <dgm:pt modelId="{178E8822-BD63-4E84-B7CE-549565D119EB}">
      <dgm:prSet/>
      <dgm:spPr/>
      <dgm:t>
        <a:bodyPr/>
        <a:lstStyle/>
        <a:p>
          <a:r>
            <a:rPr lang="en-US" dirty="0" smtClean="0"/>
            <a:t>30%</a:t>
          </a:r>
          <a:endParaRPr lang="en-US" dirty="0"/>
        </a:p>
      </dgm:t>
    </dgm:pt>
    <dgm:pt modelId="{B8A2B80C-6A1F-4D3C-8A24-7FA88D31ED46}" type="parTrans" cxnId="{89A5F54E-13D8-465E-999C-F453300E23CC}">
      <dgm:prSet/>
      <dgm:spPr/>
      <dgm:t>
        <a:bodyPr/>
        <a:lstStyle/>
        <a:p>
          <a:endParaRPr lang="en-US"/>
        </a:p>
      </dgm:t>
    </dgm:pt>
    <dgm:pt modelId="{507A387F-F31E-4048-9780-C732466E3EAF}" type="sibTrans" cxnId="{89A5F54E-13D8-465E-999C-F453300E23CC}">
      <dgm:prSet/>
      <dgm:spPr/>
      <dgm:t>
        <a:bodyPr/>
        <a:lstStyle/>
        <a:p>
          <a:endParaRPr lang="en-US"/>
        </a:p>
      </dgm:t>
    </dgm:pt>
    <dgm:pt modelId="{AEF2C5F7-9BAD-46DD-9C34-6A8ED93FB210}">
      <dgm:prSet/>
      <dgm:spPr/>
      <dgm:t>
        <a:bodyPr/>
        <a:lstStyle/>
        <a:p>
          <a:r>
            <a:rPr lang="en-US" dirty="0" smtClean="0"/>
            <a:t>Critical Infrastructure</a:t>
          </a:r>
          <a:endParaRPr lang="en-US" dirty="0"/>
        </a:p>
      </dgm:t>
    </dgm:pt>
    <dgm:pt modelId="{AC326465-448A-47AD-B5B8-6CC480C8AAC0}" type="parTrans" cxnId="{1640CA15-F75D-439F-ADC7-61360BA87161}">
      <dgm:prSet/>
      <dgm:spPr/>
      <dgm:t>
        <a:bodyPr/>
        <a:lstStyle/>
        <a:p>
          <a:endParaRPr lang="en-US"/>
        </a:p>
      </dgm:t>
    </dgm:pt>
    <dgm:pt modelId="{16CB5F5F-7515-4DFA-B3AF-19CCDE469A4A}" type="sibTrans" cxnId="{1640CA15-F75D-439F-ADC7-61360BA87161}">
      <dgm:prSet/>
      <dgm:spPr/>
      <dgm:t>
        <a:bodyPr/>
        <a:lstStyle/>
        <a:p>
          <a:endParaRPr lang="en-US"/>
        </a:p>
      </dgm:t>
    </dgm:pt>
    <dgm:pt modelId="{C481841C-D127-43C9-9DFD-C57D5023313E}">
      <dgm:prSet/>
      <dgm:spPr/>
      <dgm:t>
        <a:bodyPr/>
        <a:lstStyle/>
        <a:p>
          <a:r>
            <a:rPr lang="en-US" dirty="0" smtClean="0"/>
            <a:t>Enhance State Initiatives</a:t>
          </a:r>
          <a:endParaRPr lang="en-US" dirty="0"/>
        </a:p>
      </dgm:t>
    </dgm:pt>
    <dgm:pt modelId="{2867CE80-3DBB-4077-AF85-7A0E91C52795}" type="parTrans" cxnId="{0591C430-1B38-417B-BC80-5B99F8D8C8E0}">
      <dgm:prSet/>
      <dgm:spPr/>
      <dgm:t>
        <a:bodyPr/>
        <a:lstStyle/>
        <a:p>
          <a:endParaRPr lang="en-US"/>
        </a:p>
      </dgm:t>
    </dgm:pt>
    <dgm:pt modelId="{F9BA81CF-D8D4-49CA-9CD1-22CAAB26DD04}" type="sibTrans" cxnId="{0591C430-1B38-417B-BC80-5B99F8D8C8E0}">
      <dgm:prSet/>
      <dgm:spPr/>
      <dgm:t>
        <a:bodyPr/>
        <a:lstStyle/>
        <a:p>
          <a:endParaRPr lang="en-US"/>
        </a:p>
      </dgm:t>
    </dgm:pt>
    <dgm:pt modelId="{F5DAAB09-3EA1-4AF1-BB18-476E5A1ADDA6}">
      <dgm:prSet/>
      <dgm:spPr/>
      <dgm:t>
        <a:bodyPr/>
        <a:lstStyle/>
        <a:p>
          <a:r>
            <a:rPr lang="en-US" dirty="0" smtClean="0"/>
            <a:t>Build on Previous Investment</a:t>
          </a:r>
          <a:endParaRPr lang="en-US" dirty="0"/>
        </a:p>
      </dgm:t>
    </dgm:pt>
    <dgm:pt modelId="{2C958BDB-E05E-4B6E-B943-53BD336DC2FC}" type="parTrans" cxnId="{2D3EB8B0-D8CE-46F4-B0DF-BE03224DC324}">
      <dgm:prSet/>
      <dgm:spPr/>
      <dgm:t>
        <a:bodyPr/>
        <a:lstStyle/>
        <a:p>
          <a:endParaRPr lang="en-US"/>
        </a:p>
      </dgm:t>
    </dgm:pt>
    <dgm:pt modelId="{44918B66-3BFE-4290-9526-3C3134412C51}" type="sibTrans" cxnId="{2D3EB8B0-D8CE-46F4-B0DF-BE03224DC324}">
      <dgm:prSet/>
      <dgm:spPr/>
      <dgm:t>
        <a:bodyPr/>
        <a:lstStyle/>
        <a:p>
          <a:endParaRPr lang="en-US"/>
        </a:p>
      </dgm:t>
    </dgm:pt>
    <dgm:pt modelId="{C7BDE2E1-CA69-4EA3-80E1-32174B9D685C}">
      <dgm:prSet/>
      <dgm:spPr/>
      <dgm:t>
        <a:bodyPr/>
        <a:lstStyle/>
        <a:p>
          <a:endParaRPr lang="en-US" dirty="0"/>
        </a:p>
      </dgm:t>
    </dgm:pt>
    <dgm:pt modelId="{D157F0F4-3BFE-49A6-BB99-EF33308D29CB}" type="parTrans" cxnId="{BF3DF8C9-4C50-4656-9907-399141921C17}">
      <dgm:prSet/>
      <dgm:spPr/>
      <dgm:t>
        <a:bodyPr/>
        <a:lstStyle/>
        <a:p>
          <a:endParaRPr lang="en-US"/>
        </a:p>
      </dgm:t>
    </dgm:pt>
    <dgm:pt modelId="{A631DFDF-CEBC-40DB-867A-5DACC2157D37}" type="sibTrans" cxnId="{BF3DF8C9-4C50-4656-9907-399141921C17}">
      <dgm:prSet/>
      <dgm:spPr/>
      <dgm:t>
        <a:bodyPr/>
        <a:lstStyle/>
        <a:p>
          <a:endParaRPr lang="en-US"/>
        </a:p>
      </dgm:t>
    </dgm:pt>
    <dgm:pt modelId="{48FE325D-20A5-450E-8FA7-82B7DC36EEDA}" type="pres">
      <dgm:prSet presAssocID="{C5E7E230-1B81-4305-B4A3-A9C70F9E05E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A6F066-2C96-4B86-AC65-0FB07A61BC52}" type="pres">
      <dgm:prSet presAssocID="{C5E7E230-1B81-4305-B4A3-A9C70F9E05E6}" presName="wedge1" presStyleLbl="node1" presStyleIdx="0" presStyleCnt="3"/>
      <dgm:spPr/>
      <dgm:t>
        <a:bodyPr/>
        <a:lstStyle/>
        <a:p>
          <a:endParaRPr lang="en-US"/>
        </a:p>
      </dgm:t>
    </dgm:pt>
    <dgm:pt modelId="{701C8FF6-4F13-42DB-9EC7-B8F0750EB5B4}" type="pres">
      <dgm:prSet presAssocID="{C5E7E230-1B81-4305-B4A3-A9C70F9E05E6}" presName="dummy1a" presStyleCnt="0"/>
      <dgm:spPr/>
    </dgm:pt>
    <dgm:pt modelId="{0E344854-D689-4094-8276-AEA0E10A7870}" type="pres">
      <dgm:prSet presAssocID="{C5E7E230-1B81-4305-B4A3-A9C70F9E05E6}" presName="dummy1b" presStyleCnt="0"/>
      <dgm:spPr/>
    </dgm:pt>
    <dgm:pt modelId="{7A54460C-D3BB-4B01-9219-7A1EABBB3A00}" type="pres">
      <dgm:prSet presAssocID="{C5E7E230-1B81-4305-B4A3-A9C70F9E05E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C86020-554D-49FC-BD1B-70954008F608}" type="pres">
      <dgm:prSet presAssocID="{C5E7E230-1B81-4305-B4A3-A9C70F9E05E6}" presName="wedge2" presStyleLbl="node1" presStyleIdx="1" presStyleCnt="3"/>
      <dgm:spPr/>
      <dgm:t>
        <a:bodyPr/>
        <a:lstStyle/>
        <a:p>
          <a:endParaRPr lang="en-US"/>
        </a:p>
      </dgm:t>
    </dgm:pt>
    <dgm:pt modelId="{5AA2813C-D29C-4DCD-95D8-9DD4025FE68B}" type="pres">
      <dgm:prSet presAssocID="{C5E7E230-1B81-4305-B4A3-A9C70F9E05E6}" presName="dummy2a" presStyleCnt="0"/>
      <dgm:spPr/>
    </dgm:pt>
    <dgm:pt modelId="{1DC741CA-CE6F-4515-B0A6-CAECA0C29923}" type="pres">
      <dgm:prSet presAssocID="{C5E7E230-1B81-4305-B4A3-A9C70F9E05E6}" presName="dummy2b" presStyleCnt="0"/>
      <dgm:spPr/>
    </dgm:pt>
    <dgm:pt modelId="{779CC1C7-F917-4DB7-8808-DDA7EE9A4955}" type="pres">
      <dgm:prSet presAssocID="{C5E7E230-1B81-4305-B4A3-A9C70F9E05E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4A3D48-8FAD-4E60-9CE5-46693F73507D}" type="pres">
      <dgm:prSet presAssocID="{C5E7E230-1B81-4305-B4A3-A9C70F9E05E6}" presName="wedge3" presStyleLbl="node1" presStyleIdx="2" presStyleCnt="3"/>
      <dgm:spPr/>
      <dgm:t>
        <a:bodyPr/>
        <a:lstStyle/>
        <a:p>
          <a:endParaRPr lang="en-US"/>
        </a:p>
      </dgm:t>
    </dgm:pt>
    <dgm:pt modelId="{7C388E81-34BE-41EF-AB84-94D1B7427C08}" type="pres">
      <dgm:prSet presAssocID="{C5E7E230-1B81-4305-B4A3-A9C70F9E05E6}" presName="dummy3a" presStyleCnt="0"/>
      <dgm:spPr/>
    </dgm:pt>
    <dgm:pt modelId="{78023E83-2937-4E7C-85AF-B369974218D0}" type="pres">
      <dgm:prSet presAssocID="{C5E7E230-1B81-4305-B4A3-A9C70F9E05E6}" presName="dummy3b" presStyleCnt="0"/>
      <dgm:spPr/>
    </dgm:pt>
    <dgm:pt modelId="{B046CA7C-B1C7-470C-9070-40EDAF0C32FF}" type="pres">
      <dgm:prSet presAssocID="{C5E7E230-1B81-4305-B4A3-A9C70F9E05E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3C4FD-9491-43BD-BD6E-0D9D58CE963E}" type="pres">
      <dgm:prSet presAssocID="{CF237E12-822B-4481-995F-AEE6C95BED20}" presName="arrowWedge1" presStyleLbl="fgSibTrans2D1" presStyleIdx="0" presStyleCnt="3"/>
      <dgm:spPr/>
    </dgm:pt>
    <dgm:pt modelId="{8D335D2D-73E2-4CE4-A5E4-18AEF3883754}" type="pres">
      <dgm:prSet presAssocID="{507A387F-F31E-4048-9780-C732466E3EAF}" presName="arrowWedge2" presStyleLbl="fgSibTrans2D1" presStyleIdx="1" presStyleCnt="3"/>
      <dgm:spPr/>
    </dgm:pt>
    <dgm:pt modelId="{D9C94272-E09D-4A3F-A4B3-0980559BCF91}" type="pres">
      <dgm:prSet presAssocID="{A631DFDF-CEBC-40DB-867A-5DACC2157D37}" presName="arrowWedge3" presStyleLbl="fgSibTrans2D1" presStyleIdx="2" presStyleCnt="3"/>
      <dgm:spPr/>
    </dgm:pt>
  </dgm:ptLst>
  <dgm:cxnLst>
    <dgm:cxn modelId="{AB4102A9-308A-42CC-A528-90BC6B2331AD}" type="presOf" srcId="{C5E7E230-1B81-4305-B4A3-A9C70F9E05E6}" destId="{48FE325D-20A5-450E-8FA7-82B7DC36EEDA}" srcOrd="0" destOrd="0" presId="urn:microsoft.com/office/officeart/2005/8/layout/cycle8"/>
    <dgm:cxn modelId="{A8A40616-A259-488C-9D7E-D05BE35F8FDB}" type="presOf" srcId="{178E8822-BD63-4E84-B7CE-549565D119EB}" destId="{779CC1C7-F917-4DB7-8808-DDA7EE9A4955}" srcOrd="1" destOrd="0" presId="urn:microsoft.com/office/officeart/2005/8/layout/cycle8"/>
    <dgm:cxn modelId="{50C16FAA-1222-4EBD-A708-32C46D1B31AF}" type="presOf" srcId="{51B11408-FCEB-47F8-89D7-4614892612A4}" destId="{76A6F066-2C96-4B86-AC65-0FB07A61BC52}" srcOrd="0" destOrd="1" presId="urn:microsoft.com/office/officeart/2005/8/layout/cycle8"/>
    <dgm:cxn modelId="{B77ECC84-4182-430E-8D62-FFF9B6CDBC98}" srcId="{89BE9DF6-7DF4-49B7-A901-7EB486128B86}" destId="{FCDD25AB-9A06-4D79-A534-BD115B30F44C}" srcOrd="3" destOrd="0" parTransId="{E21565B4-6416-4D8B-A429-B713F4C60877}" sibTransId="{A74904E9-E39D-45FD-9A8A-282EDFF9603F}"/>
    <dgm:cxn modelId="{14A04FA4-6F47-4D1C-8CC1-BB15B915A716}" type="presOf" srcId="{9A720123-B2D6-4008-A8D6-0191FDDA74B6}" destId="{7A54460C-D3BB-4B01-9219-7A1EABBB3A00}" srcOrd="1" destOrd="2" presId="urn:microsoft.com/office/officeart/2005/8/layout/cycle8"/>
    <dgm:cxn modelId="{BB1E9548-7746-48DF-BF1E-63DA086FA730}" type="presOf" srcId="{51B11408-FCEB-47F8-89D7-4614892612A4}" destId="{7A54460C-D3BB-4B01-9219-7A1EABBB3A00}" srcOrd="1" destOrd="1" presId="urn:microsoft.com/office/officeart/2005/8/layout/cycle8"/>
    <dgm:cxn modelId="{2D3EB8B0-D8CE-46F4-B0DF-BE03224DC324}" srcId="{178E8822-BD63-4E84-B7CE-549565D119EB}" destId="{F5DAAB09-3EA1-4AF1-BB18-476E5A1ADDA6}" srcOrd="2" destOrd="0" parTransId="{2C958BDB-E05E-4B6E-B943-53BD336DC2FC}" sibTransId="{44918B66-3BFE-4290-9526-3C3134412C51}"/>
    <dgm:cxn modelId="{1640CA15-F75D-439F-ADC7-61360BA87161}" srcId="{178E8822-BD63-4E84-B7CE-549565D119EB}" destId="{AEF2C5F7-9BAD-46DD-9C34-6A8ED93FB210}" srcOrd="0" destOrd="0" parTransId="{AC326465-448A-47AD-B5B8-6CC480C8AAC0}" sibTransId="{16CB5F5F-7515-4DFA-B3AF-19CCDE469A4A}"/>
    <dgm:cxn modelId="{89A5F54E-13D8-465E-999C-F453300E23CC}" srcId="{C5E7E230-1B81-4305-B4A3-A9C70F9E05E6}" destId="{178E8822-BD63-4E84-B7CE-549565D119EB}" srcOrd="1" destOrd="0" parTransId="{B8A2B80C-6A1F-4D3C-8A24-7FA88D31ED46}" sibTransId="{507A387F-F31E-4048-9780-C732466E3EAF}"/>
    <dgm:cxn modelId="{993254F4-833C-4E0D-8BA4-A818E8547931}" type="presOf" srcId="{AEF2C5F7-9BAD-46DD-9C34-6A8ED93FB210}" destId="{779CC1C7-F917-4DB7-8808-DDA7EE9A4955}" srcOrd="1" destOrd="1" presId="urn:microsoft.com/office/officeart/2005/8/layout/cycle8"/>
    <dgm:cxn modelId="{5756205F-AEFF-426C-BA42-2A8187EFA8DC}" type="presOf" srcId="{9A720123-B2D6-4008-A8D6-0191FDDA74B6}" destId="{76A6F066-2C96-4B86-AC65-0FB07A61BC52}" srcOrd="0" destOrd="2" presId="urn:microsoft.com/office/officeart/2005/8/layout/cycle8"/>
    <dgm:cxn modelId="{727D68D8-E91E-4929-9D50-322290E76318}" type="presOf" srcId="{FCDD25AB-9A06-4D79-A534-BD115B30F44C}" destId="{76A6F066-2C96-4B86-AC65-0FB07A61BC52}" srcOrd="0" destOrd="4" presId="urn:microsoft.com/office/officeart/2005/8/layout/cycle8"/>
    <dgm:cxn modelId="{199FD8B1-9D62-4D15-88AC-927ECB5B0263}" type="presOf" srcId="{89BE9DF6-7DF4-49B7-A901-7EB486128B86}" destId="{7A54460C-D3BB-4B01-9219-7A1EABBB3A00}" srcOrd="1" destOrd="0" presId="urn:microsoft.com/office/officeart/2005/8/layout/cycle8"/>
    <dgm:cxn modelId="{56E7D376-36CF-4BDA-95A5-127DB98919FB}" type="presOf" srcId="{C3832FDD-67FB-4A9C-867E-746E94E37109}" destId="{7A54460C-D3BB-4B01-9219-7A1EABBB3A00}" srcOrd="1" destOrd="3" presId="urn:microsoft.com/office/officeart/2005/8/layout/cycle8"/>
    <dgm:cxn modelId="{350A3E5A-BC04-459D-B138-4F245C8927C0}" srcId="{C5E7E230-1B81-4305-B4A3-A9C70F9E05E6}" destId="{89BE9DF6-7DF4-49B7-A901-7EB486128B86}" srcOrd="0" destOrd="0" parTransId="{4ADBD98F-9A0F-4E86-99C4-93D5CF2E8617}" sibTransId="{CF237E12-822B-4481-995F-AEE6C95BED20}"/>
    <dgm:cxn modelId="{0591C430-1B38-417B-BC80-5B99F8D8C8E0}" srcId="{178E8822-BD63-4E84-B7CE-549565D119EB}" destId="{C481841C-D127-43C9-9DFD-C57D5023313E}" srcOrd="1" destOrd="0" parTransId="{2867CE80-3DBB-4077-AF85-7A0E91C52795}" sibTransId="{F9BA81CF-D8D4-49CA-9CD1-22CAAB26DD04}"/>
    <dgm:cxn modelId="{8EA0FF63-AB09-4B0D-B476-CD87A3B6CE1A}" type="presOf" srcId="{89BE9DF6-7DF4-49B7-A901-7EB486128B86}" destId="{76A6F066-2C96-4B86-AC65-0FB07A61BC52}" srcOrd="0" destOrd="0" presId="urn:microsoft.com/office/officeart/2005/8/layout/cycle8"/>
    <dgm:cxn modelId="{BF3DF8C9-4C50-4656-9907-399141921C17}" srcId="{C5E7E230-1B81-4305-B4A3-A9C70F9E05E6}" destId="{C7BDE2E1-CA69-4EA3-80E1-32174B9D685C}" srcOrd="2" destOrd="0" parTransId="{D157F0F4-3BFE-49A6-BB99-EF33308D29CB}" sibTransId="{A631DFDF-CEBC-40DB-867A-5DACC2157D37}"/>
    <dgm:cxn modelId="{64F9DBCE-7D6E-430C-B238-8BC7EA83DA8B}" type="presOf" srcId="{C7BDE2E1-CA69-4EA3-80E1-32174B9D685C}" destId="{B046CA7C-B1C7-470C-9070-40EDAF0C32FF}" srcOrd="1" destOrd="0" presId="urn:microsoft.com/office/officeart/2005/8/layout/cycle8"/>
    <dgm:cxn modelId="{C128BA36-183D-4C37-A468-85819C006A29}" srcId="{89BE9DF6-7DF4-49B7-A901-7EB486128B86}" destId="{C3832FDD-67FB-4A9C-867E-746E94E37109}" srcOrd="2" destOrd="0" parTransId="{94CBE7CA-8BA7-412F-86BD-18F5FA226654}" sibTransId="{CE7BDA78-4818-4564-A009-26204AF1974E}"/>
    <dgm:cxn modelId="{D764053E-D05E-4F7B-95AC-E8CBDE28CFA9}" srcId="{89BE9DF6-7DF4-49B7-A901-7EB486128B86}" destId="{9A720123-B2D6-4008-A8D6-0191FDDA74B6}" srcOrd="1" destOrd="0" parTransId="{33F87AC9-9B3B-4838-841D-36E93434EA22}" sibTransId="{15D722DC-8E82-4002-B128-585C72BB4935}"/>
    <dgm:cxn modelId="{B115B577-6347-4904-AD12-F50BFCCA7662}" type="presOf" srcId="{C3832FDD-67FB-4A9C-867E-746E94E37109}" destId="{76A6F066-2C96-4B86-AC65-0FB07A61BC52}" srcOrd="0" destOrd="3" presId="urn:microsoft.com/office/officeart/2005/8/layout/cycle8"/>
    <dgm:cxn modelId="{83DB0D30-3142-4D24-9C50-ECCF198EAF47}" type="presOf" srcId="{AEF2C5F7-9BAD-46DD-9C34-6A8ED93FB210}" destId="{FEC86020-554D-49FC-BD1B-70954008F608}" srcOrd="0" destOrd="1" presId="urn:microsoft.com/office/officeart/2005/8/layout/cycle8"/>
    <dgm:cxn modelId="{D83C7B19-54CC-439F-A0CE-36B25FF22DDA}" type="presOf" srcId="{F5DAAB09-3EA1-4AF1-BB18-476E5A1ADDA6}" destId="{FEC86020-554D-49FC-BD1B-70954008F608}" srcOrd="0" destOrd="3" presId="urn:microsoft.com/office/officeart/2005/8/layout/cycle8"/>
    <dgm:cxn modelId="{2F0FB790-C706-465B-B652-B8F4021360A4}" type="presOf" srcId="{C7BDE2E1-CA69-4EA3-80E1-32174B9D685C}" destId="{B14A3D48-8FAD-4E60-9CE5-46693F73507D}" srcOrd="0" destOrd="0" presId="urn:microsoft.com/office/officeart/2005/8/layout/cycle8"/>
    <dgm:cxn modelId="{31A15072-F344-4F17-AEB9-2C507E611396}" type="presOf" srcId="{F5DAAB09-3EA1-4AF1-BB18-476E5A1ADDA6}" destId="{779CC1C7-F917-4DB7-8808-DDA7EE9A4955}" srcOrd="1" destOrd="3" presId="urn:microsoft.com/office/officeart/2005/8/layout/cycle8"/>
    <dgm:cxn modelId="{DE665346-43EC-4211-B448-B59CDE8D1F4A}" type="presOf" srcId="{178E8822-BD63-4E84-B7CE-549565D119EB}" destId="{FEC86020-554D-49FC-BD1B-70954008F608}" srcOrd="0" destOrd="0" presId="urn:microsoft.com/office/officeart/2005/8/layout/cycle8"/>
    <dgm:cxn modelId="{C782166E-A430-45A8-86C9-AB67464DBEA8}" type="presOf" srcId="{C481841C-D127-43C9-9DFD-C57D5023313E}" destId="{779CC1C7-F917-4DB7-8808-DDA7EE9A4955}" srcOrd="1" destOrd="2" presId="urn:microsoft.com/office/officeart/2005/8/layout/cycle8"/>
    <dgm:cxn modelId="{98353C9C-212A-402A-9F51-225C1A410FC5}" srcId="{89BE9DF6-7DF4-49B7-A901-7EB486128B86}" destId="{51B11408-FCEB-47F8-89D7-4614892612A4}" srcOrd="0" destOrd="0" parTransId="{7A2B1E65-E32C-470D-AB9A-5D8698D0C4A2}" sibTransId="{596C3AFC-BD3D-4859-8430-0199682622DD}"/>
    <dgm:cxn modelId="{9346A9B6-3BB1-41D1-AEF8-1E0D2A3792D9}" type="presOf" srcId="{FCDD25AB-9A06-4D79-A534-BD115B30F44C}" destId="{7A54460C-D3BB-4B01-9219-7A1EABBB3A00}" srcOrd="1" destOrd="4" presId="urn:microsoft.com/office/officeart/2005/8/layout/cycle8"/>
    <dgm:cxn modelId="{FDB57DD2-B4D9-4F61-9B39-2B63A51AA494}" type="presOf" srcId="{C481841C-D127-43C9-9DFD-C57D5023313E}" destId="{FEC86020-554D-49FC-BD1B-70954008F608}" srcOrd="0" destOrd="2" presId="urn:microsoft.com/office/officeart/2005/8/layout/cycle8"/>
    <dgm:cxn modelId="{BEBCE4E7-3F14-4F2C-8FF8-C01CC06CCF8C}" type="presParOf" srcId="{48FE325D-20A5-450E-8FA7-82B7DC36EEDA}" destId="{76A6F066-2C96-4B86-AC65-0FB07A61BC52}" srcOrd="0" destOrd="0" presId="urn:microsoft.com/office/officeart/2005/8/layout/cycle8"/>
    <dgm:cxn modelId="{A0931F13-4C20-4244-95D4-0B2B77024B24}" type="presParOf" srcId="{48FE325D-20A5-450E-8FA7-82B7DC36EEDA}" destId="{701C8FF6-4F13-42DB-9EC7-B8F0750EB5B4}" srcOrd="1" destOrd="0" presId="urn:microsoft.com/office/officeart/2005/8/layout/cycle8"/>
    <dgm:cxn modelId="{94A520D7-8A14-4C9A-A111-586C963C8E87}" type="presParOf" srcId="{48FE325D-20A5-450E-8FA7-82B7DC36EEDA}" destId="{0E344854-D689-4094-8276-AEA0E10A7870}" srcOrd="2" destOrd="0" presId="urn:microsoft.com/office/officeart/2005/8/layout/cycle8"/>
    <dgm:cxn modelId="{9DE38B90-D957-456D-B3BA-BF7ECFF7293C}" type="presParOf" srcId="{48FE325D-20A5-450E-8FA7-82B7DC36EEDA}" destId="{7A54460C-D3BB-4B01-9219-7A1EABBB3A00}" srcOrd="3" destOrd="0" presId="urn:microsoft.com/office/officeart/2005/8/layout/cycle8"/>
    <dgm:cxn modelId="{43258600-663E-46EC-93D5-6DCFA5D8C112}" type="presParOf" srcId="{48FE325D-20A5-450E-8FA7-82B7DC36EEDA}" destId="{FEC86020-554D-49FC-BD1B-70954008F608}" srcOrd="4" destOrd="0" presId="urn:microsoft.com/office/officeart/2005/8/layout/cycle8"/>
    <dgm:cxn modelId="{5FA11EC9-A685-43B6-954B-CB13424080EC}" type="presParOf" srcId="{48FE325D-20A5-450E-8FA7-82B7DC36EEDA}" destId="{5AA2813C-D29C-4DCD-95D8-9DD4025FE68B}" srcOrd="5" destOrd="0" presId="urn:microsoft.com/office/officeart/2005/8/layout/cycle8"/>
    <dgm:cxn modelId="{63CFEB0E-BF85-4121-9654-C4A8A5CC5305}" type="presParOf" srcId="{48FE325D-20A5-450E-8FA7-82B7DC36EEDA}" destId="{1DC741CA-CE6F-4515-B0A6-CAECA0C29923}" srcOrd="6" destOrd="0" presId="urn:microsoft.com/office/officeart/2005/8/layout/cycle8"/>
    <dgm:cxn modelId="{30DAD520-A028-4EAF-9B20-5DE2342B3ECF}" type="presParOf" srcId="{48FE325D-20A5-450E-8FA7-82B7DC36EEDA}" destId="{779CC1C7-F917-4DB7-8808-DDA7EE9A4955}" srcOrd="7" destOrd="0" presId="urn:microsoft.com/office/officeart/2005/8/layout/cycle8"/>
    <dgm:cxn modelId="{92BCF547-2375-44FC-9E72-16A621FB5A0C}" type="presParOf" srcId="{48FE325D-20A5-450E-8FA7-82B7DC36EEDA}" destId="{B14A3D48-8FAD-4E60-9CE5-46693F73507D}" srcOrd="8" destOrd="0" presId="urn:microsoft.com/office/officeart/2005/8/layout/cycle8"/>
    <dgm:cxn modelId="{8BE9C577-B013-460E-B367-1A417C8F98CC}" type="presParOf" srcId="{48FE325D-20A5-450E-8FA7-82B7DC36EEDA}" destId="{7C388E81-34BE-41EF-AB84-94D1B7427C08}" srcOrd="9" destOrd="0" presId="urn:microsoft.com/office/officeart/2005/8/layout/cycle8"/>
    <dgm:cxn modelId="{03735509-12A4-4805-A8DE-8923FD2F9A50}" type="presParOf" srcId="{48FE325D-20A5-450E-8FA7-82B7DC36EEDA}" destId="{78023E83-2937-4E7C-85AF-B369974218D0}" srcOrd="10" destOrd="0" presId="urn:microsoft.com/office/officeart/2005/8/layout/cycle8"/>
    <dgm:cxn modelId="{955125EC-00D2-4695-97BE-94D1FDADF1CE}" type="presParOf" srcId="{48FE325D-20A5-450E-8FA7-82B7DC36EEDA}" destId="{B046CA7C-B1C7-470C-9070-40EDAF0C32FF}" srcOrd="11" destOrd="0" presId="urn:microsoft.com/office/officeart/2005/8/layout/cycle8"/>
    <dgm:cxn modelId="{75F9F40B-812C-48D3-81FB-64E1281A44F5}" type="presParOf" srcId="{48FE325D-20A5-450E-8FA7-82B7DC36EEDA}" destId="{DF83C4FD-9491-43BD-BD6E-0D9D58CE963E}" srcOrd="12" destOrd="0" presId="urn:microsoft.com/office/officeart/2005/8/layout/cycle8"/>
    <dgm:cxn modelId="{603CF766-0E55-4D62-8CDE-74A8AA694F40}" type="presParOf" srcId="{48FE325D-20A5-450E-8FA7-82B7DC36EEDA}" destId="{8D335D2D-73E2-4CE4-A5E4-18AEF3883754}" srcOrd="13" destOrd="0" presId="urn:microsoft.com/office/officeart/2005/8/layout/cycle8"/>
    <dgm:cxn modelId="{54B3889B-B288-4F35-9D5D-F977B55FA90F}" type="presParOf" srcId="{48FE325D-20A5-450E-8FA7-82B7DC36EEDA}" destId="{D9C94272-E09D-4A3F-A4B3-0980559BCF9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142823-7355-464E-97FB-0FB815F3D4F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BD481E-8EEF-4095-B661-14291D0FC910}">
      <dgm:prSet phldrT="[Text]"/>
      <dgm:spPr/>
      <dgm:t>
        <a:bodyPr/>
        <a:lstStyle/>
        <a:p>
          <a:r>
            <a:rPr lang="en-US" dirty="0" smtClean="0"/>
            <a:t>Program </a:t>
          </a:r>
          <a:r>
            <a:rPr lang="en-US" smtClean="0"/>
            <a:t>needs exceed </a:t>
          </a:r>
          <a:r>
            <a:rPr lang="en-US" dirty="0" smtClean="0"/>
            <a:t>funding capacity</a:t>
          </a:r>
          <a:endParaRPr lang="en-US" dirty="0"/>
        </a:p>
      </dgm:t>
    </dgm:pt>
    <dgm:pt modelId="{9EE50300-DB99-4085-9363-ED06D1795713}" type="parTrans" cxnId="{D8FDCC22-DD12-40EC-BB92-6BAA11F9CA35}">
      <dgm:prSet/>
      <dgm:spPr/>
      <dgm:t>
        <a:bodyPr/>
        <a:lstStyle/>
        <a:p>
          <a:endParaRPr lang="en-US"/>
        </a:p>
      </dgm:t>
    </dgm:pt>
    <dgm:pt modelId="{C3528F79-C3AA-4A58-BEB6-204FDF3D22E1}" type="sibTrans" cxnId="{D8FDCC22-DD12-40EC-BB92-6BAA11F9CA35}">
      <dgm:prSet/>
      <dgm:spPr/>
      <dgm:t>
        <a:bodyPr/>
        <a:lstStyle/>
        <a:p>
          <a:endParaRPr lang="en-US"/>
        </a:p>
      </dgm:t>
    </dgm:pt>
    <dgm:pt modelId="{570AEBDA-2324-4755-B97D-7A4E0A68AD2C}">
      <dgm:prSet/>
      <dgm:spPr/>
      <dgm:t>
        <a:bodyPr/>
        <a:lstStyle/>
        <a:p>
          <a:r>
            <a:rPr lang="en-US" dirty="0" smtClean="0"/>
            <a:t>Emphasis given to SOGR: Rail and Tie Projects perform best</a:t>
          </a:r>
        </a:p>
      </dgm:t>
    </dgm:pt>
    <dgm:pt modelId="{823B76F9-F959-434C-8BDF-B5534074B649}" type="parTrans" cxnId="{B8A5B058-3B23-4242-891C-B65CA72B7400}">
      <dgm:prSet/>
      <dgm:spPr/>
      <dgm:t>
        <a:bodyPr/>
        <a:lstStyle/>
        <a:p>
          <a:endParaRPr lang="en-US"/>
        </a:p>
      </dgm:t>
    </dgm:pt>
    <dgm:pt modelId="{19B15095-5BFB-4D1A-889B-7F81DDC3D310}" type="sibTrans" cxnId="{B8A5B058-3B23-4242-891C-B65CA72B7400}">
      <dgm:prSet/>
      <dgm:spPr/>
      <dgm:t>
        <a:bodyPr/>
        <a:lstStyle/>
        <a:p>
          <a:endParaRPr lang="en-US"/>
        </a:p>
      </dgm:t>
    </dgm:pt>
    <dgm:pt modelId="{D09C0E64-11E6-4F4A-8E10-08541D915E1D}">
      <dgm:prSet/>
      <dgm:spPr/>
      <dgm:t>
        <a:bodyPr/>
        <a:lstStyle/>
        <a:p>
          <a:r>
            <a:rPr lang="en-US" dirty="0" smtClean="0"/>
            <a:t>Lower Cost Projects perform better</a:t>
          </a:r>
        </a:p>
      </dgm:t>
    </dgm:pt>
    <dgm:pt modelId="{C15DA8F6-BAC0-4A41-A7A4-2F5FB1773253}" type="parTrans" cxnId="{4607834B-2094-41F9-9D04-F36A99F17844}">
      <dgm:prSet/>
      <dgm:spPr/>
      <dgm:t>
        <a:bodyPr/>
        <a:lstStyle/>
        <a:p>
          <a:endParaRPr lang="en-US"/>
        </a:p>
      </dgm:t>
    </dgm:pt>
    <dgm:pt modelId="{B0D4ABDE-5339-4A44-B0D0-226479E6DE66}" type="sibTrans" cxnId="{4607834B-2094-41F9-9D04-F36A99F17844}">
      <dgm:prSet/>
      <dgm:spPr/>
      <dgm:t>
        <a:bodyPr/>
        <a:lstStyle/>
        <a:p>
          <a:endParaRPr lang="en-US"/>
        </a:p>
      </dgm:t>
    </dgm:pt>
    <dgm:pt modelId="{92FF7269-D403-4356-923D-B2C38C6C093A}">
      <dgm:prSet/>
      <dgm:spPr/>
      <dgm:t>
        <a:bodyPr/>
        <a:lstStyle/>
        <a:p>
          <a:r>
            <a:rPr lang="en-US" dirty="0" smtClean="0"/>
            <a:t>Every Railroad may not receive funding</a:t>
          </a:r>
        </a:p>
      </dgm:t>
    </dgm:pt>
    <dgm:pt modelId="{5758E1D1-7F81-4830-905A-CFE6FCEB38D0}" type="parTrans" cxnId="{5974B80F-ED60-41B6-BED3-C75F2F8A9A84}">
      <dgm:prSet/>
      <dgm:spPr/>
      <dgm:t>
        <a:bodyPr/>
        <a:lstStyle/>
        <a:p>
          <a:endParaRPr lang="en-US"/>
        </a:p>
      </dgm:t>
    </dgm:pt>
    <dgm:pt modelId="{DD1E0CF9-85C6-4882-B60E-72909DE4A220}" type="sibTrans" cxnId="{5974B80F-ED60-41B6-BED3-C75F2F8A9A84}">
      <dgm:prSet/>
      <dgm:spPr/>
      <dgm:t>
        <a:bodyPr/>
        <a:lstStyle/>
        <a:p>
          <a:endParaRPr lang="en-US"/>
        </a:p>
      </dgm:t>
    </dgm:pt>
    <dgm:pt modelId="{8268A691-15B3-4394-BC59-B0061F2D7569}">
      <dgm:prSet/>
      <dgm:spPr/>
      <dgm:t>
        <a:bodyPr/>
        <a:lstStyle/>
        <a:p>
          <a:r>
            <a:rPr lang="en-US" smtClean="0"/>
            <a:t>Multi-year projects take up future funding capacity</a:t>
          </a:r>
          <a:endParaRPr lang="en-US" dirty="0" smtClean="0"/>
        </a:p>
      </dgm:t>
    </dgm:pt>
    <dgm:pt modelId="{EF556D9F-B2B1-4717-9C96-94698B5F608F}" type="parTrans" cxnId="{137285B4-4970-466C-8CC9-03B41264B16A}">
      <dgm:prSet/>
      <dgm:spPr/>
      <dgm:t>
        <a:bodyPr/>
        <a:lstStyle/>
        <a:p>
          <a:endParaRPr lang="en-US"/>
        </a:p>
      </dgm:t>
    </dgm:pt>
    <dgm:pt modelId="{1A3509C9-03D7-442F-A522-E30246AB61AE}" type="sibTrans" cxnId="{137285B4-4970-466C-8CC9-03B41264B16A}">
      <dgm:prSet/>
      <dgm:spPr/>
      <dgm:t>
        <a:bodyPr/>
        <a:lstStyle/>
        <a:p>
          <a:endParaRPr lang="en-US"/>
        </a:p>
      </dgm:t>
    </dgm:pt>
    <dgm:pt modelId="{90495680-17A5-4CE5-8CED-71F3A07B6F8A}">
      <dgm:prSet/>
      <dgm:spPr/>
      <dgm:t>
        <a:bodyPr/>
        <a:lstStyle/>
        <a:p>
          <a:r>
            <a:rPr lang="en-US" dirty="0" smtClean="0"/>
            <a:t>Capacity Improvements do not score well</a:t>
          </a:r>
        </a:p>
      </dgm:t>
    </dgm:pt>
    <dgm:pt modelId="{06B79CAA-FBE5-4A50-B3F7-BB56D376B138}" type="parTrans" cxnId="{A9A401E6-9692-46F6-BFDE-21A02B0ACB07}">
      <dgm:prSet/>
      <dgm:spPr/>
      <dgm:t>
        <a:bodyPr/>
        <a:lstStyle/>
        <a:p>
          <a:endParaRPr lang="en-US"/>
        </a:p>
      </dgm:t>
    </dgm:pt>
    <dgm:pt modelId="{F886065A-61CB-486B-8C8F-95366499BF46}" type="sibTrans" cxnId="{A9A401E6-9692-46F6-BFDE-21A02B0ACB07}">
      <dgm:prSet/>
      <dgm:spPr/>
      <dgm:t>
        <a:bodyPr/>
        <a:lstStyle/>
        <a:p>
          <a:endParaRPr lang="en-US"/>
        </a:p>
      </dgm:t>
    </dgm:pt>
    <dgm:pt modelId="{4BBDF5C5-C55E-4697-BADA-E246257ED356}">
      <dgm:prSet/>
      <dgm:spPr/>
      <dgm:t>
        <a:bodyPr/>
        <a:lstStyle/>
        <a:p>
          <a:r>
            <a:rPr lang="en-US" smtClean="0"/>
            <a:t>Projects of critical importance, with high dollar values, may be difficult in the future</a:t>
          </a:r>
          <a:endParaRPr lang="en-US" dirty="0" smtClean="0"/>
        </a:p>
      </dgm:t>
    </dgm:pt>
    <dgm:pt modelId="{95076C89-F493-4656-A0FB-44FB5AACBF16}" type="parTrans" cxnId="{D3BE7B7B-D7A7-4CAC-8346-68EE6290EC41}">
      <dgm:prSet/>
      <dgm:spPr/>
      <dgm:t>
        <a:bodyPr/>
        <a:lstStyle/>
        <a:p>
          <a:endParaRPr lang="en-US"/>
        </a:p>
      </dgm:t>
    </dgm:pt>
    <dgm:pt modelId="{4E4A1CA3-FBBD-4322-8958-3971FE78D650}" type="sibTrans" cxnId="{D3BE7B7B-D7A7-4CAC-8346-68EE6290EC41}">
      <dgm:prSet/>
      <dgm:spPr/>
      <dgm:t>
        <a:bodyPr/>
        <a:lstStyle/>
        <a:p>
          <a:endParaRPr lang="en-US"/>
        </a:p>
      </dgm:t>
    </dgm:pt>
    <dgm:pt modelId="{3648665F-2724-48AD-83B3-36FCD93D725F}" type="pres">
      <dgm:prSet presAssocID="{4C142823-7355-464E-97FB-0FB815F3D4F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E9AE00A-EF02-478C-BF2E-2CEFD3BB8F2A}" type="pres">
      <dgm:prSet presAssocID="{4C142823-7355-464E-97FB-0FB815F3D4FF}" presName="Name1" presStyleCnt="0"/>
      <dgm:spPr/>
    </dgm:pt>
    <dgm:pt modelId="{35E6C4C6-C49F-4E43-B6F4-D99B0F8D3F95}" type="pres">
      <dgm:prSet presAssocID="{4C142823-7355-464E-97FB-0FB815F3D4FF}" presName="cycle" presStyleCnt="0"/>
      <dgm:spPr/>
    </dgm:pt>
    <dgm:pt modelId="{BBF81F1C-0679-4767-A25F-EFFB7912646C}" type="pres">
      <dgm:prSet presAssocID="{4C142823-7355-464E-97FB-0FB815F3D4FF}" presName="srcNode" presStyleLbl="node1" presStyleIdx="0" presStyleCnt="7"/>
      <dgm:spPr/>
    </dgm:pt>
    <dgm:pt modelId="{AF331753-6B2E-4AF8-98D1-816A077D3842}" type="pres">
      <dgm:prSet presAssocID="{4C142823-7355-464E-97FB-0FB815F3D4FF}" presName="conn" presStyleLbl="parChTrans1D2" presStyleIdx="0" presStyleCnt="1"/>
      <dgm:spPr/>
      <dgm:t>
        <a:bodyPr/>
        <a:lstStyle/>
        <a:p>
          <a:endParaRPr lang="en-US"/>
        </a:p>
      </dgm:t>
    </dgm:pt>
    <dgm:pt modelId="{7F743DE9-8FE1-4610-9CBC-88F33902CF43}" type="pres">
      <dgm:prSet presAssocID="{4C142823-7355-464E-97FB-0FB815F3D4FF}" presName="extraNode" presStyleLbl="node1" presStyleIdx="0" presStyleCnt="7"/>
      <dgm:spPr/>
    </dgm:pt>
    <dgm:pt modelId="{3013555D-542E-42A6-9F88-87423FC22CD9}" type="pres">
      <dgm:prSet presAssocID="{4C142823-7355-464E-97FB-0FB815F3D4FF}" presName="dstNode" presStyleLbl="node1" presStyleIdx="0" presStyleCnt="7"/>
      <dgm:spPr/>
    </dgm:pt>
    <dgm:pt modelId="{D28015C7-EF56-4621-8B26-0096BBF366DE}" type="pres">
      <dgm:prSet presAssocID="{0BBD481E-8EEF-4095-B661-14291D0FC91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377EC4-08A9-40D3-B5CB-FF9178EDB8DB}" type="pres">
      <dgm:prSet presAssocID="{0BBD481E-8EEF-4095-B661-14291D0FC910}" presName="accent_1" presStyleCnt="0"/>
      <dgm:spPr/>
    </dgm:pt>
    <dgm:pt modelId="{919512CB-7B45-41AF-8663-EE9C0E22FC7A}" type="pres">
      <dgm:prSet presAssocID="{0BBD481E-8EEF-4095-B661-14291D0FC910}" presName="accentRepeatNode" presStyleLbl="solidFgAcc1" presStyleIdx="0" presStyleCnt="7"/>
      <dgm:spPr/>
    </dgm:pt>
    <dgm:pt modelId="{2E05C4B7-2AC1-4DCE-A1E2-4B9CD5AFDA4F}" type="pres">
      <dgm:prSet presAssocID="{570AEBDA-2324-4755-B97D-7A4E0A68AD2C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BDFE1-87A1-4EF9-877F-89CA986666D9}" type="pres">
      <dgm:prSet presAssocID="{570AEBDA-2324-4755-B97D-7A4E0A68AD2C}" presName="accent_2" presStyleCnt="0"/>
      <dgm:spPr/>
    </dgm:pt>
    <dgm:pt modelId="{E7F31065-63AC-45D6-90FD-83E6D528E58A}" type="pres">
      <dgm:prSet presAssocID="{570AEBDA-2324-4755-B97D-7A4E0A68AD2C}" presName="accentRepeatNode" presStyleLbl="solidFgAcc1" presStyleIdx="1" presStyleCnt="7"/>
      <dgm:spPr/>
    </dgm:pt>
    <dgm:pt modelId="{47913512-C47D-4FD5-9028-D0C145569006}" type="pres">
      <dgm:prSet presAssocID="{90495680-17A5-4CE5-8CED-71F3A07B6F8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D3EEAE-7B80-416D-ADB2-50D60BD5C7AC}" type="pres">
      <dgm:prSet presAssocID="{90495680-17A5-4CE5-8CED-71F3A07B6F8A}" presName="accent_3" presStyleCnt="0"/>
      <dgm:spPr/>
    </dgm:pt>
    <dgm:pt modelId="{6F1A86F0-E033-4687-91F1-05EBBB7ED999}" type="pres">
      <dgm:prSet presAssocID="{90495680-17A5-4CE5-8CED-71F3A07B6F8A}" presName="accentRepeatNode" presStyleLbl="solidFgAcc1" presStyleIdx="2" presStyleCnt="7"/>
      <dgm:spPr/>
    </dgm:pt>
    <dgm:pt modelId="{CB8AB24F-D37E-432E-80A4-DD97C912A767}" type="pres">
      <dgm:prSet presAssocID="{D09C0E64-11E6-4F4A-8E10-08541D915E1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44BB78-44E8-436B-B898-CB0AC9A04DDB}" type="pres">
      <dgm:prSet presAssocID="{D09C0E64-11E6-4F4A-8E10-08541D915E1D}" presName="accent_4" presStyleCnt="0"/>
      <dgm:spPr/>
    </dgm:pt>
    <dgm:pt modelId="{F02F4301-F0DE-4F59-A658-E52BAD2A06F7}" type="pres">
      <dgm:prSet presAssocID="{D09C0E64-11E6-4F4A-8E10-08541D915E1D}" presName="accentRepeatNode" presStyleLbl="solidFgAcc1" presStyleIdx="3" presStyleCnt="7"/>
      <dgm:spPr/>
    </dgm:pt>
    <dgm:pt modelId="{93DCF739-C1E4-45C1-9BA2-41E5A04E74F2}" type="pres">
      <dgm:prSet presAssocID="{4BBDF5C5-C55E-4697-BADA-E246257ED356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569DDE-B4CD-424D-93C2-B51AE1ECAC8B}" type="pres">
      <dgm:prSet presAssocID="{4BBDF5C5-C55E-4697-BADA-E246257ED356}" presName="accent_5" presStyleCnt="0"/>
      <dgm:spPr/>
    </dgm:pt>
    <dgm:pt modelId="{2ABAFA79-A8B2-4509-B4B5-101FD5A27319}" type="pres">
      <dgm:prSet presAssocID="{4BBDF5C5-C55E-4697-BADA-E246257ED356}" presName="accentRepeatNode" presStyleLbl="solidFgAcc1" presStyleIdx="4" presStyleCnt="7"/>
      <dgm:spPr/>
    </dgm:pt>
    <dgm:pt modelId="{E1377322-1FAB-4AC5-B096-4BFF972D5964}" type="pres">
      <dgm:prSet presAssocID="{92FF7269-D403-4356-923D-B2C38C6C093A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A78B41-7B6E-48C7-96D6-1BC6D4B210BA}" type="pres">
      <dgm:prSet presAssocID="{92FF7269-D403-4356-923D-B2C38C6C093A}" presName="accent_6" presStyleCnt="0"/>
      <dgm:spPr/>
    </dgm:pt>
    <dgm:pt modelId="{71FA7F46-DA8A-4F05-AED7-9A5FA9C3C3D5}" type="pres">
      <dgm:prSet presAssocID="{92FF7269-D403-4356-923D-B2C38C6C093A}" presName="accentRepeatNode" presStyleLbl="solidFgAcc1" presStyleIdx="5" presStyleCnt="7"/>
      <dgm:spPr/>
    </dgm:pt>
    <dgm:pt modelId="{79DB1A6F-C498-4C45-B50F-F101B0FD77C1}" type="pres">
      <dgm:prSet presAssocID="{8268A691-15B3-4394-BC59-B0061F2D7569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B7731-C08F-43A2-A3A2-D59407CD2A9A}" type="pres">
      <dgm:prSet presAssocID="{8268A691-15B3-4394-BC59-B0061F2D7569}" presName="accent_7" presStyleCnt="0"/>
      <dgm:spPr/>
    </dgm:pt>
    <dgm:pt modelId="{B52DE9C7-107A-473D-9980-B5534F6BDEB3}" type="pres">
      <dgm:prSet presAssocID="{8268A691-15B3-4394-BC59-B0061F2D7569}" presName="accentRepeatNode" presStyleLbl="solidFgAcc1" presStyleIdx="6" presStyleCnt="7"/>
      <dgm:spPr/>
    </dgm:pt>
  </dgm:ptLst>
  <dgm:cxnLst>
    <dgm:cxn modelId="{A4B0A7A8-9DDB-49A4-BA7F-C46811B8B146}" type="presOf" srcId="{4C142823-7355-464E-97FB-0FB815F3D4FF}" destId="{3648665F-2724-48AD-83B3-36FCD93D725F}" srcOrd="0" destOrd="0" presId="urn:microsoft.com/office/officeart/2008/layout/VerticalCurvedList"/>
    <dgm:cxn modelId="{5974B80F-ED60-41B6-BED3-C75F2F8A9A84}" srcId="{4C142823-7355-464E-97FB-0FB815F3D4FF}" destId="{92FF7269-D403-4356-923D-B2C38C6C093A}" srcOrd="5" destOrd="0" parTransId="{5758E1D1-7F81-4830-905A-CFE6FCEB38D0}" sibTransId="{DD1E0CF9-85C6-4882-B60E-72909DE4A220}"/>
    <dgm:cxn modelId="{137285B4-4970-466C-8CC9-03B41264B16A}" srcId="{4C142823-7355-464E-97FB-0FB815F3D4FF}" destId="{8268A691-15B3-4394-BC59-B0061F2D7569}" srcOrd="6" destOrd="0" parTransId="{EF556D9F-B2B1-4717-9C96-94698B5F608F}" sibTransId="{1A3509C9-03D7-442F-A522-E30246AB61AE}"/>
    <dgm:cxn modelId="{A9A401E6-9692-46F6-BFDE-21A02B0ACB07}" srcId="{4C142823-7355-464E-97FB-0FB815F3D4FF}" destId="{90495680-17A5-4CE5-8CED-71F3A07B6F8A}" srcOrd="2" destOrd="0" parTransId="{06B79CAA-FBE5-4A50-B3F7-BB56D376B138}" sibTransId="{F886065A-61CB-486B-8C8F-95366499BF46}"/>
    <dgm:cxn modelId="{6BAEBF22-6A53-47B4-A0D9-90C994F3CAA6}" type="presOf" srcId="{C3528F79-C3AA-4A58-BEB6-204FDF3D22E1}" destId="{AF331753-6B2E-4AF8-98D1-816A077D3842}" srcOrd="0" destOrd="0" presId="urn:microsoft.com/office/officeart/2008/layout/VerticalCurvedList"/>
    <dgm:cxn modelId="{9F696677-4CE7-4CF3-ABFB-5344E84E2607}" type="presOf" srcId="{8268A691-15B3-4394-BC59-B0061F2D7569}" destId="{79DB1A6F-C498-4C45-B50F-F101B0FD77C1}" srcOrd="0" destOrd="0" presId="urn:microsoft.com/office/officeart/2008/layout/VerticalCurvedList"/>
    <dgm:cxn modelId="{4607834B-2094-41F9-9D04-F36A99F17844}" srcId="{4C142823-7355-464E-97FB-0FB815F3D4FF}" destId="{D09C0E64-11E6-4F4A-8E10-08541D915E1D}" srcOrd="3" destOrd="0" parTransId="{C15DA8F6-BAC0-4A41-A7A4-2F5FB1773253}" sibTransId="{B0D4ABDE-5339-4A44-B0D0-226479E6DE66}"/>
    <dgm:cxn modelId="{5191C128-2699-4D8B-823F-0369E87E4DC5}" type="presOf" srcId="{92FF7269-D403-4356-923D-B2C38C6C093A}" destId="{E1377322-1FAB-4AC5-B096-4BFF972D5964}" srcOrd="0" destOrd="0" presId="urn:microsoft.com/office/officeart/2008/layout/VerticalCurvedList"/>
    <dgm:cxn modelId="{82A91C8E-9F7A-41DD-9BB0-31A6375D1039}" type="presOf" srcId="{D09C0E64-11E6-4F4A-8E10-08541D915E1D}" destId="{CB8AB24F-D37E-432E-80A4-DD97C912A767}" srcOrd="0" destOrd="0" presId="urn:microsoft.com/office/officeart/2008/layout/VerticalCurvedList"/>
    <dgm:cxn modelId="{D3BE7B7B-D7A7-4CAC-8346-68EE6290EC41}" srcId="{4C142823-7355-464E-97FB-0FB815F3D4FF}" destId="{4BBDF5C5-C55E-4697-BADA-E246257ED356}" srcOrd="4" destOrd="0" parTransId="{95076C89-F493-4656-A0FB-44FB5AACBF16}" sibTransId="{4E4A1CA3-FBBD-4322-8958-3971FE78D650}"/>
    <dgm:cxn modelId="{1B5983EB-B286-4462-A825-FA1E12CA108C}" type="presOf" srcId="{570AEBDA-2324-4755-B97D-7A4E0A68AD2C}" destId="{2E05C4B7-2AC1-4DCE-A1E2-4B9CD5AFDA4F}" srcOrd="0" destOrd="0" presId="urn:microsoft.com/office/officeart/2008/layout/VerticalCurvedList"/>
    <dgm:cxn modelId="{D8FDCC22-DD12-40EC-BB92-6BAA11F9CA35}" srcId="{4C142823-7355-464E-97FB-0FB815F3D4FF}" destId="{0BBD481E-8EEF-4095-B661-14291D0FC910}" srcOrd="0" destOrd="0" parTransId="{9EE50300-DB99-4085-9363-ED06D1795713}" sibTransId="{C3528F79-C3AA-4A58-BEB6-204FDF3D22E1}"/>
    <dgm:cxn modelId="{E87CB1C3-5AA2-4401-A570-1FAC0FFF8008}" type="presOf" srcId="{4BBDF5C5-C55E-4697-BADA-E246257ED356}" destId="{93DCF739-C1E4-45C1-9BA2-41E5A04E74F2}" srcOrd="0" destOrd="0" presId="urn:microsoft.com/office/officeart/2008/layout/VerticalCurvedList"/>
    <dgm:cxn modelId="{C58CBB09-0F34-4EE0-9EFF-26EAB735C1DC}" type="presOf" srcId="{90495680-17A5-4CE5-8CED-71F3A07B6F8A}" destId="{47913512-C47D-4FD5-9028-D0C145569006}" srcOrd="0" destOrd="0" presId="urn:microsoft.com/office/officeart/2008/layout/VerticalCurvedList"/>
    <dgm:cxn modelId="{CB684D1C-614C-406A-AF4A-6E638F31DB67}" type="presOf" srcId="{0BBD481E-8EEF-4095-B661-14291D0FC910}" destId="{D28015C7-EF56-4621-8B26-0096BBF366DE}" srcOrd="0" destOrd="0" presId="urn:microsoft.com/office/officeart/2008/layout/VerticalCurvedList"/>
    <dgm:cxn modelId="{B8A5B058-3B23-4242-891C-B65CA72B7400}" srcId="{4C142823-7355-464E-97FB-0FB815F3D4FF}" destId="{570AEBDA-2324-4755-B97D-7A4E0A68AD2C}" srcOrd="1" destOrd="0" parTransId="{823B76F9-F959-434C-8BDF-B5534074B649}" sibTransId="{19B15095-5BFB-4D1A-889B-7F81DDC3D310}"/>
    <dgm:cxn modelId="{0261BAE8-1D9C-4310-A690-2501E11BB55D}" type="presParOf" srcId="{3648665F-2724-48AD-83B3-36FCD93D725F}" destId="{5E9AE00A-EF02-478C-BF2E-2CEFD3BB8F2A}" srcOrd="0" destOrd="0" presId="urn:microsoft.com/office/officeart/2008/layout/VerticalCurvedList"/>
    <dgm:cxn modelId="{4FFF8B33-ABB6-4C91-A1D5-D38772B920E8}" type="presParOf" srcId="{5E9AE00A-EF02-478C-BF2E-2CEFD3BB8F2A}" destId="{35E6C4C6-C49F-4E43-B6F4-D99B0F8D3F95}" srcOrd="0" destOrd="0" presId="urn:microsoft.com/office/officeart/2008/layout/VerticalCurvedList"/>
    <dgm:cxn modelId="{BD582FCC-C68B-4ACF-8207-9A4C21EE1C1E}" type="presParOf" srcId="{35E6C4C6-C49F-4E43-B6F4-D99B0F8D3F95}" destId="{BBF81F1C-0679-4767-A25F-EFFB7912646C}" srcOrd="0" destOrd="0" presId="urn:microsoft.com/office/officeart/2008/layout/VerticalCurvedList"/>
    <dgm:cxn modelId="{BB38A877-A2A4-4954-91AC-54A0EE99CEAD}" type="presParOf" srcId="{35E6C4C6-C49F-4E43-B6F4-D99B0F8D3F95}" destId="{AF331753-6B2E-4AF8-98D1-816A077D3842}" srcOrd="1" destOrd="0" presId="urn:microsoft.com/office/officeart/2008/layout/VerticalCurvedList"/>
    <dgm:cxn modelId="{16BFA4EE-6D38-4D26-8465-81AB70DED52C}" type="presParOf" srcId="{35E6C4C6-C49F-4E43-B6F4-D99B0F8D3F95}" destId="{7F743DE9-8FE1-4610-9CBC-88F33902CF43}" srcOrd="2" destOrd="0" presId="urn:microsoft.com/office/officeart/2008/layout/VerticalCurvedList"/>
    <dgm:cxn modelId="{9847EF55-05CD-476E-9097-6A8EDC7C71C3}" type="presParOf" srcId="{35E6C4C6-C49F-4E43-B6F4-D99B0F8D3F95}" destId="{3013555D-542E-42A6-9F88-87423FC22CD9}" srcOrd="3" destOrd="0" presId="urn:microsoft.com/office/officeart/2008/layout/VerticalCurvedList"/>
    <dgm:cxn modelId="{F88F69CE-20C7-40ED-9C3E-994F3EC99E2B}" type="presParOf" srcId="{5E9AE00A-EF02-478C-BF2E-2CEFD3BB8F2A}" destId="{D28015C7-EF56-4621-8B26-0096BBF366DE}" srcOrd="1" destOrd="0" presId="urn:microsoft.com/office/officeart/2008/layout/VerticalCurvedList"/>
    <dgm:cxn modelId="{F2A09A8A-A1FD-4513-83BE-56F7432DF54A}" type="presParOf" srcId="{5E9AE00A-EF02-478C-BF2E-2CEFD3BB8F2A}" destId="{65377EC4-08A9-40D3-B5CB-FF9178EDB8DB}" srcOrd="2" destOrd="0" presId="urn:microsoft.com/office/officeart/2008/layout/VerticalCurvedList"/>
    <dgm:cxn modelId="{36012145-B9A9-42EF-A5BF-A3E644DEC7D4}" type="presParOf" srcId="{65377EC4-08A9-40D3-B5CB-FF9178EDB8DB}" destId="{919512CB-7B45-41AF-8663-EE9C0E22FC7A}" srcOrd="0" destOrd="0" presId="urn:microsoft.com/office/officeart/2008/layout/VerticalCurvedList"/>
    <dgm:cxn modelId="{9EFB108F-9ED1-4C90-9DD4-470EE56840F5}" type="presParOf" srcId="{5E9AE00A-EF02-478C-BF2E-2CEFD3BB8F2A}" destId="{2E05C4B7-2AC1-4DCE-A1E2-4B9CD5AFDA4F}" srcOrd="3" destOrd="0" presId="urn:microsoft.com/office/officeart/2008/layout/VerticalCurvedList"/>
    <dgm:cxn modelId="{F7EABB64-862C-4696-A8D3-D9D3341CF9F0}" type="presParOf" srcId="{5E9AE00A-EF02-478C-BF2E-2CEFD3BB8F2A}" destId="{0FBBDFE1-87A1-4EF9-877F-89CA986666D9}" srcOrd="4" destOrd="0" presId="urn:microsoft.com/office/officeart/2008/layout/VerticalCurvedList"/>
    <dgm:cxn modelId="{CDB51605-AEEF-4B61-8957-51A583A60942}" type="presParOf" srcId="{0FBBDFE1-87A1-4EF9-877F-89CA986666D9}" destId="{E7F31065-63AC-45D6-90FD-83E6D528E58A}" srcOrd="0" destOrd="0" presId="urn:microsoft.com/office/officeart/2008/layout/VerticalCurvedList"/>
    <dgm:cxn modelId="{6BA2A75C-4B32-4547-8021-FF12C1396844}" type="presParOf" srcId="{5E9AE00A-EF02-478C-BF2E-2CEFD3BB8F2A}" destId="{47913512-C47D-4FD5-9028-D0C145569006}" srcOrd="5" destOrd="0" presId="urn:microsoft.com/office/officeart/2008/layout/VerticalCurvedList"/>
    <dgm:cxn modelId="{9360540F-8249-4A8D-A338-8BB9DB931B01}" type="presParOf" srcId="{5E9AE00A-EF02-478C-BF2E-2CEFD3BB8F2A}" destId="{32D3EEAE-7B80-416D-ADB2-50D60BD5C7AC}" srcOrd="6" destOrd="0" presId="urn:microsoft.com/office/officeart/2008/layout/VerticalCurvedList"/>
    <dgm:cxn modelId="{699782F5-644E-4613-A75C-F1F4FFFC07F5}" type="presParOf" srcId="{32D3EEAE-7B80-416D-ADB2-50D60BD5C7AC}" destId="{6F1A86F0-E033-4687-91F1-05EBBB7ED999}" srcOrd="0" destOrd="0" presId="urn:microsoft.com/office/officeart/2008/layout/VerticalCurvedList"/>
    <dgm:cxn modelId="{AC8B4687-957C-4F26-B1B8-41B98C663085}" type="presParOf" srcId="{5E9AE00A-EF02-478C-BF2E-2CEFD3BB8F2A}" destId="{CB8AB24F-D37E-432E-80A4-DD97C912A767}" srcOrd="7" destOrd="0" presId="urn:microsoft.com/office/officeart/2008/layout/VerticalCurvedList"/>
    <dgm:cxn modelId="{36E3E894-3F53-4920-AB85-237B9A7831E5}" type="presParOf" srcId="{5E9AE00A-EF02-478C-BF2E-2CEFD3BB8F2A}" destId="{B844BB78-44E8-436B-B898-CB0AC9A04DDB}" srcOrd="8" destOrd="0" presId="urn:microsoft.com/office/officeart/2008/layout/VerticalCurvedList"/>
    <dgm:cxn modelId="{2772A3FB-A2D0-44D4-8FF0-606ECF85BDD6}" type="presParOf" srcId="{B844BB78-44E8-436B-B898-CB0AC9A04DDB}" destId="{F02F4301-F0DE-4F59-A658-E52BAD2A06F7}" srcOrd="0" destOrd="0" presId="urn:microsoft.com/office/officeart/2008/layout/VerticalCurvedList"/>
    <dgm:cxn modelId="{5E316F78-75C8-4EB5-8BF5-88053342727E}" type="presParOf" srcId="{5E9AE00A-EF02-478C-BF2E-2CEFD3BB8F2A}" destId="{93DCF739-C1E4-45C1-9BA2-41E5A04E74F2}" srcOrd="9" destOrd="0" presId="urn:microsoft.com/office/officeart/2008/layout/VerticalCurvedList"/>
    <dgm:cxn modelId="{EBAEA247-1A0A-422F-90B2-87C0A60F5D91}" type="presParOf" srcId="{5E9AE00A-EF02-478C-BF2E-2CEFD3BB8F2A}" destId="{F5569DDE-B4CD-424D-93C2-B51AE1ECAC8B}" srcOrd="10" destOrd="0" presId="urn:microsoft.com/office/officeart/2008/layout/VerticalCurvedList"/>
    <dgm:cxn modelId="{920696EA-E427-421A-A689-F015F8CED7C8}" type="presParOf" srcId="{F5569DDE-B4CD-424D-93C2-B51AE1ECAC8B}" destId="{2ABAFA79-A8B2-4509-B4B5-101FD5A27319}" srcOrd="0" destOrd="0" presId="urn:microsoft.com/office/officeart/2008/layout/VerticalCurvedList"/>
    <dgm:cxn modelId="{E4F23437-6F5E-424B-969C-9E1CD763C85F}" type="presParOf" srcId="{5E9AE00A-EF02-478C-BF2E-2CEFD3BB8F2A}" destId="{E1377322-1FAB-4AC5-B096-4BFF972D5964}" srcOrd="11" destOrd="0" presId="urn:microsoft.com/office/officeart/2008/layout/VerticalCurvedList"/>
    <dgm:cxn modelId="{58016020-B8B7-40CD-9EF0-06EA1DAFABE1}" type="presParOf" srcId="{5E9AE00A-EF02-478C-BF2E-2CEFD3BB8F2A}" destId="{93A78B41-7B6E-48C7-96D6-1BC6D4B210BA}" srcOrd="12" destOrd="0" presId="urn:microsoft.com/office/officeart/2008/layout/VerticalCurvedList"/>
    <dgm:cxn modelId="{7C8222AF-83DC-4B66-876E-F5C823BFEFA0}" type="presParOf" srcId="{93A78B41-7B6E-48C7-96D6-1BC6D4B210BA}" destId="{71FA7F46-DA8A-4F05-AED7-9A5FA9C3C3D5}" srcOrd="0" destOrd="0" presId="urn:microsoft.com/office/officeart/2008/layout/VerticalCurvedList"/>
    <dgm:cxn modelId="{26BC5D72-3A5C-4AEA-AFEE-5EBEAAA4A08A}" type="presParOf" srcId="{5E9AE00A-EF02-478C-BF2E-2CEFD3BB8F2A}" destId="{79DB1A6F-C498-4C45-B50F-F101B0FD77C1}" srcOrd="13" destOrd="0" presId="urn:microsoft.com/office/officeart/2008/layout/VerticalCurvedList"/>
    <dgm:cxn modelId="{A71C57D7-18F6-41A0-A3B9-1EE658396AD6}" type="presParOf" srcId="{5E9AE00A-EF02-478C-BF2E-2CEFD3BB8F2A}" destId="{59CB7731-C08F-43A2-A3A2-D59407CD2A9A}" srcOrd="14" destOrd="0" presId="urn:microsoft.com/office/officeart/2008/layout/VerticalCurvedList"/>
    <dgm:cxn modelId="{807DC867-3E8F-4CAA-9B48-B99C0E9C3E89}" type="presParOf" srcId="{59CB7731-C08F-43A2-A3A2-D59407CD2A9A}" destId="{B52DE9C7-107A-473D-9980-B5534F6BDEB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87D8EA-CB3D-45C9-89C0-5E95B3DE099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53A1805-9ADC-4D03-8E56-0C5C424B2CDE}">
      <dgm:prSet phldrT="[Text]" custT="1"/>
      <dgm:spPr/>
      <dgm:t>
        <a:bodyPr/>
        <a:lstStyle/>
        <a:p>
          <a:r>
            <a:rPr lang="en-US" sz="2400" u="sng" dirty="0" smtClean="0"/>
            <a:t>September</a:t>
          </a:r>
          <a:r>
            <a:rPr lang="en-US" sz="2400" dirty="0" smtClean="0"/>
            <a:t>: </a:t>
          </a:r>
        </a:p>
        <a:p>
          <a:r>
            <a:rPr lang="en-US" sz="2400" dirty="0" smtClean="0"/>
            <a:t>CTB Presentation</a:t>
          </a:r>
          <a:endParaRPr lang="en-US" sz="2400" dirty="0"/>
        </a:p>
      </dgm:t>
    </dgm:pt>
    <dgm:pt modelId="{FE671322-476F-41F5-8BF8-D1204BF71435}" type="parTrans" cxnId="{483125B5-1EF9-4502-9A7A-B674817A6B71}">
      <dgm:prSet/>
      <dgm:spPr/>
      <dgm:t>
        <a:bodyPr/>
        <a:lstStyle/>
        <a:p>
          <a:endParaRPr lang="en-US"/>
        </a:p>
      </dgm:t>
    </dgm:pt>
    <dgm:pt modelId="{B4F10713-239C-4DB5-9BC0-7E14F168D04B}" type="sibTrans" cxnId="{483125B5-1EF9-4502-9A7A-B674817A6B71}">
      <dgm:prSet/>
      <dgm:spPr/>
      <dgm:t>
        <a:bodyPr/>
        <a:lstStyle/>
        <a:p>
          <a:endParaRPr lang="en-US"/>
        </a:p>
      </dgm:t>
    </dgm:pt>
    <dgm:pt modelId="{C2867209-5236-4A89-BC89-D72945467B57}">
      <dgm:prSet phldrT="[Text]" custT="1"/>
      <dgm:spPr/>
      <dgm:t>
        <a:bodyPr/>
        <a:lstStyle/>
        <a:p>
          <a:r>
            <a:rPr lang="en-US" sz="2400" u="sng" dirty="0" smtClean="0"/>
            <a:t>October</a:t>
          </a:r>
          <a:r>
            <a:rPr lang="en-US" sz="2400" dirty="0" smtClean="0"/>
            <a:t>:  </a:t>
          </a:r>
        </a:p>
        <a:p>
          <a:r>
            <a:rPr lang="en-US" sz="2400" dirty="0" smtClean="0"/>
            <a:t>CTB Action</a:t>
          </a:r>
          <a:endParaRPr lang="en-US" sz="2400" dirty="0"/>
        </a:p>
      </dgm:t>
    </dgm:pt>
    <dgm:pt modelId="{456164E9-E052-493B-8D21-82B5FAF5CC8C}" type="parTrans" cxnId="{DAA349BB-5174-43A6-9A61-2E2B0E9D50F4}">
      <dgm:prSet/>
      <dgm:spPr/>
      <dgm:t>
        <a:bodyPr/>
        <a:lstStyle/>
        <a:p>
          <a:endParaRPr lang="en-US"/>
        </a:p>
      </dgm:t>
    </dgm:pt>
    <dgm:pt modelId="{5BFAA1A0-CF10-4A1B-815D-99FCF736CC6C}" type="sibTrans" cxnId="{DAA349BB-5174-43A6-9A61-2E2B0E9D50F4}">
      <dgm:prSet/>
      <dgm:spPr/>
      <dgm:t>
        <a:bodyPr/>
        <a:lstStyle/>
        <a:p>
          <a:endParaRPr lang="en-US"/>
        </a:p>
      </dgm:t>
    </dgm:pt>
    <dgm:pt modelId="{5B28E70B-F591-4441-8B87-C95D00B17B9D}">
      <dgm:prSet phldrT="[Text]" custT="1"/>
      <dgm:spPr/>
      <dgm:t>
        <a:bodyPr/>
        <a:lstStyle/>
        <a:p>
          <a:r>
            <a:rPr lang="en-US" sz="2400" u="sng" dirty="0" smtClean="0"/>
            <a:t>December 1</a:t>
          </a:r>
          <a:r>
            <a:rPr lang="en-US" sz="2400" dirty="0" smtClean="0"/>
            <a:t>: Grant Period Opens with New Score Matrix</a:t>
          </a:r>
          <a:endParaRPr lang="en-US" sz="2400" dirty="0"/>
        </a:p>
      </dgm:t>
    </dgm:pt>
    <dgm:pt modelId="{56261D1F-8371-4C7F-9F0F-2356BEF9DD34}" type="parTrans" cxnId="{72D5652C-86C9-43E0-A280-D6D200163A69}">
      <dgm:prSet/>
      <dgm:spPr/>
      <dgm:t>
        <a:bodyPr/>
        <a:lstStyle/>
        <a:p>
          <a:endParaRPr lang="en-US"/>
        </a:p>
      </dgm:t>
    </dgm:pt>
    <dgm:pt modelId="{A04DB911-41D0-451E-B0DC-EA0FDDAECB31}" type="sibTrans" cxnId="{72D5652C-86C9-43E0-A280-D6D200163A69}">
      <dgm:prSet/>
      <dgm:spPr/>
      <dgm:t>
        <a:bodyPr/>
        <a:lstStyle/>
        <a:p>
          <a:endParaRPr lang="en-US"/>
        </a:p>
      </dgm:t>
    </dgm:pt>
    <dgm:pt modelId="{551E9433-878B-410B-9233-525AA0234F6C}" type="pres">
      <dgm:prSet presAssocID="{B087D8EA-CB3D-45C9-89C0-5E95B3DE099E}" presName="CompostProcess" presStyleCnt="0">
        <dgm:presLayoutVars>
          <dgm:dir/>
          <dgm:resizeHandles val="exact"/>
        </dgm:presLayoutVars>
      </dgm:prSet>
      <dgm:spPr/>
    </dgm:pt>
    <dgm:pt modelId="{34E8AEEE-3DDB-4089-ADAC-AFFB411AA7EE}" type="pres">
      <dgm:prSet presAssocID="{B087D8EA-CB3D-45C9-89C0-5E95B3DE099E}" presName="arrow" presStyleLbl="bgShp" presStyleIdx="0" presStyleCnt="1"/>
      <dgm:spPr/>
    </dgm:pt>
    <dgm:pt modelId="{FA738A22-A434-4F0D-AD92-7622A9775CCD}" type="pres">
      <dgm:prSet presAssocID="{B087D8EA-CB3D-45C9-89C0-5E95B3DE099E}" presName="linearProcess" presStyleCnt="0"/>
      <dgm:spPr/>
    </dgm:pt>
    <dgm:pt modelId="{78101DC2-6D06-46F5-9655-825DD1AAC18F}" type="pres">
      <dgm:prSet presAssocID="{653A1805-9ADC-4D03-8E56-0C5C424B2CDE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BDCA-F4F4-4AF3-9CC1-81B01A8E338F}" type="pres">
      <dgm:prSet presAssocID="{B4F10713-239C-4DB5-9BC0-7E14F168D04B}" presName="sibTrans" presStyleCnt="0"/>
      <dgm:spPr/>
    </dgm:pt>
    <dgm:pt modelId="{C986B810-DE2F-4AEB-9386-708FB177FC65}" type="pres">
      <dgm:prSet presAssocID="{C2867209-5236-4A89-BC89-D72945467B5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D7D8D9-A34D-4782-A606-BF95976AEED0}" type="pres">
      <dgm:prSet presAssocID="{5BFAA1A0-CF10-4A1B-815D-99FCF736CC6C}" presName="sibTrans" presStyleCnt="0"/>
      <dgm:spPr/>
    </dgm:pt>
    <dgm:pt modelId="{85D1EC08-B4B0-4DEE-9322-F0A9AC2DCDDC}" type="pres">
      <dgm:prSet presAssocID="{5B28E70B-F591-4441-8B87-C95D00B17B9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D5652C-86C9-43E0-A280-D6D200163A69}" srcId="{B087D8EA-CB3D-45C9-89C0-5E95B3DE099E}" destId="{5B28E70B-F591-4441-8B87-C95D00B17B9D}" srcOrd="2" destOrd="0" parTransId="{56261D1F-8371-4C7F-9F0F-2356BEF9DD34}" sibTransId="{A04DB911-41D0-451E-B0DC-EA0FDDAECB31}"/>
    <dgm:cxn modelId="{6FB7695E-415B-47ED-B054-6C016B5CFFA5}" type="presOf" srcId="{C2867209-5236-4A89-BC89-D72945467B57}" destId="{C986B810-DE2F-4AEB-9386-708FB177FC65}" srcOrd="0" destOrd="0" presId="urn:microsoft.com/office/officeart/2005/8/layout/hProcess9"/>
    <dgm:cxn modelId="{44602D89-4BAC-45DF-B343-95482D943120}" type="presOf" srcId="{5B28E70B-F591-4441-8B87-C95D00B17B9D}" destId="{85D1EC08-B4B0-4DEE-9322-F0A9AC2DCDDC}" srcOrd="0" destOrd="0" presId="urn:microsoft.com/office/officeart/2005/8/layout/hProcess9"/>
    <dgm:cxn modelId="{DAA349BB-5174-43A6-9A61-2E2B0E9D50F4}" srcId="{B087D8EA-CB3D-45C9-89C0-5E95B3DE099E}" destId="{C2867209-5236-4A89-BC89-D72945467B57}" srcOrd="1" destOrd="0" parTransId="{456164E9-E052-493B-8D21-82B5FAF5CC8C}" sibTransId="{5BFAA1A0-CF10-4A1B-815D-99FCF736CC6C}"/>
    <dgm:cxn modelId="{483125B5-1EF9-4502-9A7A-B674817A6B71}" srcId="{B087D8EA-CB3D-45C9-89C0-5E95B3DE099E}" destId="{653A1805-9ADC-4D03-8E56-0C5C424B2CDE}" srcOrd="0" destOrd="0" parTransId="{FE671322-476F-41F5-8BF8-D1204BF71435}" sibTransId="{B4F10713-239C-4DB5-9BC0-7E14F168D04B}"/>
    <dgm:cxn modelId="{3C654B42-0880-49E4-9CF9-187473B8D333}" type="presOf" srcId="{653A1805-9ADC-4D03-8E56-0C5C424B2CDE}" destId="{78101DC2-6D06-46F5-9655-825DD1AAC18F}" srcOrd="0" destOrd="0" presId="urn:microsoft.com/office/officeart/2005/8/layout/hProcess9"/>
    <dgm:cxn modelId="{0A91EE59-7A30-41AF-A108-32A0560F5892}" type="presOf" srcId="{B087D8EA-CB3D-45C9-89C0-5E95B3DE099E}" destId="{551E9433-878B-410B-9233-525AA0234F6C}" srcOrd="0" destOrd="0" presId="urn:microsoft.com/office/officeart/2005/8/layout/hProcess9"/>
    <dgm:cxn modelId="{47D289BC-502D-4D16-BC4E-6BF2C97105A2}" type="presParOf" srcId="{551E9433-878B-410B-9233-525AA0234F6C}" destId="{34E8AEEE-3DDB-4089-ADAC-AFFB411AA7EE}" srcOrd="0" destOrd="0" presId="urn:microsoft.com/office/officeart/2005/8/layout/hProcess9"/>
    <dgm:cxn modelId="{6A8A0A7C-402F-4B78-A8FE-2C0A444BBC65}" type="presParOf" srcId="{551E9433-878B-410B-9233-525AA0234F6C}" destId="{FA738A22-A434-4F0D-AD92-7622A9775CCD}" srcOrd="1" destOrd="0" presId="urn:microsoft.com/office/officeart/2005/8/layout/hProcess9"/>
    <dgm:cxn modelId="{441E360D-B0B1-4CED-8A04-C5EA56DD9995}" type="presParOf" srcId="{FA738A22-A434-4F0D-AD92-7622A9775CCD}" destId="{78101DC2-6D06-46F5-9655-825DD1AAC18F}" srcOrd="0" destOrd="0" presId="urn:microsoft.com/office/officeart/2005/8/layout/hProcess9"/>
    <dgm:cxn modelId="{9EE73FE2-319B-4288-8FD1-262A498CDAC3}" type="presParOf" srcId="{FA738A22-A434-4F0D-AD92-7622A9775CCD}" destId="{5B06BDCA-F4F4-4AF3-9CC1-81B01A8E338F}" srcOrd="1" destOrd="0" presId="urn:microsoft.com/office/officeart/2005/8/layout/hProcess9"/>
    <dgm:cxn modelId="{FBDE2FB0-1F6E-42F9-BA31-78B9938C7DB8}" type="presParOf" srcId="{FA738A22-A434-4F0D-AD92-7622A9775CCD}" destId="{C986B810-DE2F-4AEB-9386-708FB177FC65}" srcOrd="2" destOrd="0" presId="urn:microsoft.com/office/officeart/2005/8/layout/hProcess9"/>
    <dgm:cxn modelId="{CA7E7CCA-F59D-4D53-ABBC-1F36CC0F62BF}" type="presParOf" srcId="{FA738A22-A434-4F0D-AD92-7622A9775CCD}" destId="{A8D7D8D9-A34D-4782-A606-BF95976AEED0}" srcOrd="3" destOrd="0" presId="urn:microsoft.com/office/officeart/2005/8/layout/hProcess9"/>
    <dgm:cxn modelId="{F58B8BEA-EBAC-4B1A-B0CF-976A7222E89D}" type="presParOf" srcId="{FA738A22-A434-4F0D-AD92-7622A9775CCD}" destId="{85D1EC08-B4B0-4DEE-9322-F0A9AC2DCDD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7CE1B0-A4C8-4C1B-B183-8DB7367D8B5B}">
      <dsp:nvSpPr>
        <dsp:cNvPr id="0" name=""/>
        <dsp:cNvSpPr/>
      </dsp:nvSpPr>
      <dsp:spPr>
        <a:xfrm>
          <a:off x="3720" y="995445"/>
          <a:ext cx="1903139" cy="39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Background</a:t>
          </a:r>
          <a:endParaRPr lang="en-US" sz="2000" kern="1200" dirty="0"/>
        </a:p>
      </dsp:txBody>
      <dsp:txXfrm>
        <a:off x="3720" y="995445"/>
        <a:ext cx="1903139" cy="396000"/>
      </dsp:txXfrm>
    </dsp:sp>
    <dsp:sp modelId="{04B506E7-A622-44A0-B1F0-21EEFA5C3A42}">
      <dsp:nvSpPr>
        <dsp:cNvPr id="0" name=""/>
        <dsp:cNvSpPr/>
      </dsp:nvSpPr>
      <dsp:spPr>
        <a:xfrm>
          <a:off x="1906860" y="203445"/>
          <a:ext cx="380627" cy="1980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9CB2B0-71CF-48E1-9F84-EF3100BEE13E}">
      <dsp:nvSpPr>
        <dsp:cNvPr id="0" name=""/>
        <dsp:cNvSpPr/>
      </dsp:nvSpPr>
      <dsp:spPr>
        <a:xfrm>
          <a:off x="2439739" y="203445"/>
          <a:ext cx="5176539" cy="198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Grant Requests Exceed Program Capacity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Previously DRPT has been able to prioritize and fund needs based on check list criteria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Most priority projects received a 70/30 grant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REF funds can supplement RPF as bond funds are fully spent down in FY20</a:t>
          </a:r>
        </a:p>
      </dsp:txBody>
      <dsp:txXfrm>
        <a:off x="2439739" y="203445"/>
        <a:ext cx="5176539" cy="1980000"/>
      </dsp:txXfrm>
    </dsp:sp>
    <dsp:sp modelId="{A2C23F22-B0CB-4BD4-9415-6EA675C18B91}">
      <dsp:nvSpPr>
        <dsp:cNvPr id="0" name=""/>
        <dsp:cNvSpPr/>
      </dsp:nvSpPr>
      <dsp:spPr>
        <a:xfrm>
          <a:off x="3720" y="2661500"/>
          <a:ext cx="1903139" cy="123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Need more quantitative evaluation criteria</a:t>
          </a:r>
        </a:p>
      </dsp:txBody>
      <dsp:txXfrm>
        <a:off x="3720" y="2661500"/>
        <a:ext cx="1903139" cy="1237500"/>
      </dsp:txXfrm>
    </dsp:sp>
    <dsp:sp modelId="{B4741B5A-8B28-4D36-AB28-311139DA9D1D}">
      <dsp:nvSpPr>
        <dsp:cNvPr id="0" name=""/>
        <dsp:cNvSpPr/>
      </dsp:nvSpPr>
      <dsp:spPr>
        <a:xfrm>
          <a:off x="1906860" y="2255445"/>
          <a:ext cx="380627" cy="2049609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C13F9-5377-411C-A091-A35D2D5E47A9}">
      <dsp:nvSpPr>
        <dsp:cNvPr id="0" name=""/>
        <dsp:cNvSpPr/>
      </dsp:nvSpPr>
      <dsp:spPr>
        <a:xfrm>
          <a:off x="2439739" y="2255445"/>
          <a:ext cx="5176539" cy="2049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Developed P</a:t>
          </a:r>
          <a:r>
            <a:rPr lang="en-US" sz="2000" i="0" kern="1200" dirty="0" smtClean="0">
              <a:solidFill>
                <a:schemeClr val="bg1"/>
              </a:solidFill>
            </a:rPr>
            <a:t>rioritization Criteria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>
              <a:solidFill>
                <a:schemeClr val="bg1"/>
              </a:solidFill>
            </a:rPr>
            <a:t>Workshop with </a:t>
          </a:r>
          <a:r>
            <a:rPr lang="en-US" sz="2000" i="0" kern="1200" dirty="0" err="1" smtClean="0">
              <a:solidFill>
                <a:schemeClr val="bg1"/>
              </a:solidFill>
            </a:rPr>
            <a:t>Shortline</a:t>
          </a:r>
          <a:r>
            <a:rPr lang="en-US" sz="2000" i="0" kern="1200" dirty="0" smtClean="0">
              <a:solidFill>
                <a:schemeClr val="bg1"/>
              </a:solidFill>
            </a:rPr>
            <a:t> Railroads (VRRA)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>
              <a:solidFill>
                <a:schemeClr val="bg1"/>
              </a:solidFill>
            </a:rPr>
            <a:t>CTB-R Input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>
              <a:solidFill>
                <a:schemeClr val="bg1"/>
              </a:solidFill>
            </a:rPr>
            <a:t>Staff Recommendations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FY20 – FY25 Applications were scored with proposed Criteria</a:t>
          </a:r>
          <a:endParaRPr lang="en-US" sz="2000" i="0" kern="1200" dirty="0"/>
        </a:p>
      </dsp:txBody>
      <dsp:txXfrm>
        <a:off x="2439739" y="2255445"/>
        <a:ext cx="5176539" cy="2049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BF8C3F-DD22-47B6-8770-AA2FD612B698}">
      <dsp:nvSpPr>
        <dsp:cNvPr id="0" name=""/>
        <dsp:cNvSpPr/>
      </dsp:nvSpPr>
      <dsp:spPr>
        <a:xfrm>
          <a:off x="393191" y="379475"/>
          <a:ext cx="1499616" cy="149961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3580BA-093E-4E70-90F4-791B8D32E061}">
      <dsp:nvSpPr>
        <dsp:cNvPr id="0" name=""/>
        <dsp:cNvSpPr/>
      </dsp:nvSpPr>
      <dsp:spPr>
        <a:xfrm>
          <a:off x="1143000" y="379475"/>
          <a:ext cx="8001000" cy="1499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Prioritize SOGR</a:t>
          </a:r>
          <a:endParaRPr lang="en-US" sz="4000" kern="1200"/>
        </a:p>
      </dsp:txBody>
      <dsp:txXfrm>
        <a:off x="1143000" y="379475"/>
        <a:ext cx="8001000" cy="1499616"/>
      </dsp:txXfrm>
    </dsp:sp>
    <dsp:sp modelId="{2D6AE2D9-E040-4424-A0E7-4A908AF4E2A2}">
      <dsp:nvSpPr>
        <dsp:cNvPr id="0" name=""/>
        <dsp:cNvSpPr/>
      </dsp:nvSpPr>
      <dsp:spPr>
        <a:xfrm>
          <a:off x="393191" y="1879092"/>
          <a:ext cx="1499616" cy="149961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75DD8F5-D91D-4748-802E-2DC2DEDBD902}">
      <dsp:nvSpPr>
        <dsp:cNvPr id="0" name=""/>
        <dsp:cNvSpPr/>
      </dsp:nvSpPr>
      <dsp:spPr>
        <a:xfrm>
          <a:off x="1143000" y="1879092"/>
          <a:ext cx="8001000" cy="1499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Distribute Funding among Applicants</a:t>
          </a:r>
          <a:endParaRPr lang="en-US" sz="4000" kern="1200" dirty="0"/>
        </a:p>
      </dsp:txBody>
      <dsp:txXfrm>
        <a:off x="1143000" y="1879092"/>
        <a:ext cx="8001000" cy="1499616"/>
      </dsp:txXfrm>
    </dsp:sp>
    <dsp:sp modelId="{91677DFE-DC60-461F-A81C-DAD1E36F9A23}">
      <dsp:nvSpPr>
        <dsp:cNvPr id="0" name=""/>
        <dsp:cNvSpPr/>
      </dsp:nvSpPr>
      <dsp:spPr>
        <a:xfrm>
          <a:off x="393191" y="3378708"/>
          <a:ext cx="1499616" cy="149961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5E6F650-306D-44A5-912E-7779FAFA3003}">
      <dsp:nvSpPr>
        <dsp:cNvPr id="0" name=""/>
        <dsp:cNvSpPr/>
      </dsp:nvSpPr>
      <dsp:spPr>
        <a:xfrm>
          <a:off x="1143000" y="3378708"/>
          <a:ext cx="8001000" cy="1499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Maintain Predictability</a:t>
          </a:r>
          <a:endParaRPr lang="en-US" sz="4000" kern="1200" dirty="0"/>
        </a:p>
      </dsp:txBody>
      <dsp:txXfrm>
        <a:off x="1143000" y="3378708"/>
        <a:ext cx="8001000" cy="1499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24AFE-07F0-4FE8-88E7-9C3543B87BD8}">
      <dsp:nvSpPr>
        <dsp:cNvPr id="0" name=""/>
        <dsp:cNvSpPr/>
      </dsp:nvSpPr>
      <dsp:spPr>
        <a:xfrm rot="10800000">
          <a:off x="0" y="0"/>
          <a:ext cx="9144000" cy="1803400"/>
        </a:xfrm>
        <a:prstGeom prst="trapezoid">
          <a:avLst>
            <a:gd name="adj" fmla="val 84507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1. Threshold Criteria</a:t>
          </a:r>
          <a:endParaRPr lang="en-US" sz="3600" kern="1200" dirty="0"/>
        </a:p>
      </dsp:txBody>
      <dsp:txXfrm rot="-10800000">
        <a:off x="1600199" y="0"/>
        <a:ext cx="5943600" cy="1803400"/>
      </dsp:txXfrm>
    </dsp:sp>
    <dsp:sp modelId="{7595CCB3-13A2-4434-B888-14D461C092B1}">
      <dsp:nvSpPr>
        <dsp:cNvPr id="0" name=""/>
        <dsp:cNvSpPr/>
      </dsp:nvSpPr>
      <dsp:spPr>
        <a:xfrm rot="10800000">
          <a:off x="1524000" y="1803400"/>
          <a:ext cx="6095999" cy="1803400"/>
        </a:xfrm>
        <a:prstGeom prst="trapezoid">
          <a:avLst>
            <a:gd name="adj" fmla="val 84507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2. Prioritization Criteria</a:t>
          </a:r>
          <a:endParaRPr lang="en-US" sz="3600" kern="1200" dirty="0"/>
        </a:p>
      </dsp:txBody>
      <dsp:txXfrm rot="-10800000">
        <a:off x="2590800" y="1803400"/>
        <a:ext cx="3962400" cy="1803400"/>
      </dsp:txXfrm>
    </dsp:sp>
    <dsp:sp modelId="{CCBB932B-C1D9-4B47-B5F5-F1982DD4BD2D}">
      <dsp:nvSpPr>
        <dsp:cNvPr id="0" name=""/>
        <dsp:cNvSpPr/>
      </dsp:nvSpPr>
      <dsp:spPr>
        <a:xfrm rot="10800000">
          <a:off x="3048000" y="3606800"/>
          <a:ext cx="3047999" cy="1803400"/>
        </a:xfrm>
        <a:prstGeom prst="trapezoid">
          <a:avLst>
            <a:gd name="adj" fmla="val 84507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3. Cost Considerations</a:t>
          </a:r>
          <a:endParaRPr lang="en-US" sz="3600" kern="1200" dirty="0"/>
        </a:p>
      </dsp:txBody>
      <dsp:txXfrm rot="-10800000">
        <a:off x="3048000" y="3606800"/>
        <a:ext cx="3047999" cy="1803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5502A-05AC-4CD6-80A7-629C419117AC}">
      <dsp:nvSpPr>
        <dsp:cNvPr id="0" name=""/>
        <dsp:cNvSpPr/>
      </dsp:nvSpPr>
      <dsp:spPr>
        <a:xfrm>
          <a:off x="546131" y="976985"/>
          <a:ext cx="4622736" cy="543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BDA66C-69FB-4F64-93BB-C794EEF83250}">
      <dsp:nvSpPr>
        <dsp:cNvPr id="0" name=""/>
        <dsp:cNvSpPr/>
      </dsp:nvSpPr>
      <dsp:spPr>
        <a:xfrm>
          <a:off x="546131" y="1181234"/>
          <a:ext cx="339602" cy="339602"/>
        </a:xfrm>
        <a:prstGeom prst="rect">
          <a:avLst/>
        </a:prstGeom>
        <a:solidFill>
          <a:schemeClr val="accent1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73C2E6-CE3A-4143-92B3-336FA9B9C2C4}">
      <dsp:nvSpPr>
        <dsp:cNvPr id="0" name=""/>
        <dsp:cNvSpPr/>
      </dsp:nvSpPr>
      <dsp:spPr>
        <a:xfrm>
          <a:off x="546131" y="0"/>
          <a:ext cx="4622736" cy="976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95" tIns="74930" rIns="112395" bIns="74930" numCol="1" spcCol="1270" anchor="ctr" anchorCtr="0">
          <a:noAutofit/>
        </a:bodyPr>
        <a:lstStyle/>
        <a:p>
          <a:pPr lvl="0" algn="l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900" kern="1200" dirty="0" smtClean="0"/>
            <a:t> </a:t>
          </a:r>
        </a:p>
      </dsp:txBody>
      <dsp:txXfrm>
        <a:off x="546131" y="0"/>
        <a:ext cx="4622736" cy="976985"/>
      </dsp:txXfrm>
    </dsp:sp>
    <dsp:sp modelId="{9D27C727-6D9A-4D76-955C-8550D44CEDCD}">
      <dsp:nvSpPr>
        <dsp:cNvPr id="0" name=""/>
        <dsp:cNvSpPr/>
      </dsp:nvSpPr>
      <dsp:spPr>
        <a:xfrm>
          <a:off x="546131" y="1972838"/>
          <a:ext cx="339594" cy="339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634E2A-A7A5-48A5-A4CD-EB72885B8861}">
      <dsp:nvSpPr>
        <dsp:cNvPr id="0" name=""/>
        <dsp:cNvSpPr/>
      </dsp:nvSpPr>
      <dsp:spPr>
        <a:xfrm>
          <a:off x="869723" y="1746837"/>
          <a:ext cx="4299145" cy="7915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Raise the Class of Track up to FRA Class 2 Track Safety Standards</a:t>
          </a:r>
        </a:p>
      </dsp:txBody>
      <dsp:txXfrm>
        <a:off x="869723" y="1746837"/>
        <a:ext cx="4299145" cy="791595"/>
      </dsp:txXfrm>
    </dsp:sp>
    <dsp:sp modelId="{985FE5E8-4436-4F29-B50A-202F19FD6110}">
      <dsp:nvSpPr>
        <dsp:cNvPr id="0" name=""/>
        <dsp:cNvSpPr/>
      </dsp:nvSpPr>
      <dsp:spPr>
        <a:xfrm>
          <a:off x="546131" y="2764434"/>
          <a:ext cx="339594" cy="339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7A6CAC-5262-4971-8C49-1000F2A9F6D0}">
      <dsp:nvSpPr>
        <dsp:cNvPr id="0" name=""/>
        <dsp:cNvSpPr/>
      </dsp:nvSpPr>
      <dsp:spPr>
        <a:xfrm>
          <a:off x="869723" y="2538433"/>
          <a:ext cx="4299145" cy="7915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Maintain FRA Class 2 Track Safety Standards</a:t>
          </a:r>
        </a:p>
      </dsp:txBody>
      <dsp:txXfrm>
        <a:off x="869723" y="2538433"/>
        <a:ext cx="4299145" cy="791595"/>
      </dsp:txXfrm>
    </dsp:sp>
    <dsp:sp modelId="{A1D71F2A-6329-4944-9E38-54D6CB01807A}">
      <dsp:nvSpPr>
        <dsp:cNvPr id="0" name=""/>
        <dsp:cNvSpPr/>
      </dsp:nvSpPr>
      <dsp:spPr>
        <a:xfrm>
          <a:off x="546131" y="3556029"/>
          <a:ext cx="339594" cy="339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5D114-14AD-4007-8B25-8BF49B344080}">
      <dsp:nvSpPr>
        <dsp:cNvPr id="0" name=""/>
        <dsp:cNvSpPr/>
      </dsp:nvSpPr>
      <dsp:spPr>
        <a:xfrm>
          <a:off x="869723" y="3330029"/>
          <a:ext cx="4299145" cy="7915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Support 286K load capacity on bridges</a:t>
          </a:r>
        </a:p>
      </dsp:txBody>
      <dsp:txXfrm>
        <a:off x="869723" y="3330029"/>
        <a:ext cx="4299145" cy="791595"/>
      </dsp:txXfrm>
    </dsp:sp>
    <dsp:sp modelId="{DF4EA567-7779-4A45-8A7F-1CD46B34102E}">
      <dsp:nvSpPr>
        <dsp:cNvPr id="0" name=""/>
        <dsp:cNvSpPr/>
      </dsp:nvSpPr>
      <dsp:spPr>
        <a:xfrm>
          <a:off x="546131" y="4347625"/>
          <a:ext cx="339594" cy="339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09D95F-D49E-48C1-97A9-719087580F73}">
      <dsp:nvSpPr>
        <dsp:cNvPr id="0" name=""/>
        <dsp:cNvSpPr/>
      </dsp:nvSpPr>
      <dsp:spPr>
        <a:xfrm>
          <a:off x="869723" y="4121624"/>
          <a:ext cx="4299145" cy="7915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Improve reliability to serve existing and new customers</a:t>
          </a:r>
        </a:p>
      </dsp:txBody>
      <dsp:txXfrm>
        <a:off x="869723" y="4121624"/>
        <a:ext cx="4299145" cy="791595"/>
      </dsp:txXfrm>
    </dsp:sp>
    <dsp:sp modelId="{F840993C-E47C-4388-9F72-FAB3D3ABCEEA}">
      <dsp:nvSpPr>
        <dsp:cNvPr id="0" name=""/>
        <dsp:cNvSpPr/>
      </dsp:nvSpPr>
      <dsp:spPr>
        <a:xfrm>
          <a:off x="546131" y="5139221"/>
          <a:ext cx="339594" cy="339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67D7F-9878-4742-98D8-80BDE6DA73A2}">
      <dsp:nvSpPr>
        <dsp:cNvPr id="0" name=""/>
        <dsp:cNvSpPr/>
      </dsp:nvSpPr>
      <dsp:spPr>
        <a:xfrm>
          <a:off x="869723" y="4913220"/>
          <a:ext cx="4299145" cy="7915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Retain </a:t>
          </a:r>
          <a:r>
            <a:rPr lang="en-US" sz="1800" kern="1200" dirty="0" err="1" smtClean="0"/>
            <a:t>shortline</a:t>
          </a:r>
          <a:r>
            <a:rPr lang="en-US" sz="1800" kern="1200" dirty="0" smtClean="0"/>
            <a:t> service</a:t>
          </a:r>
        </a:p>
      </dsp:txBody>
      <dsp:txXfrm>
        <a:off x="869723" y="4913220"/>
        <a:ext cx="4299145" cy="79159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95020-A929-4937-9E9F-B5155F360B61}">
      <dsp:nvSpPr>
        <dsp:cNvPr id="0" name=""/>
        <dsp:cNvSpPr/>
      </dsp:nvSpPr>
      <dsp:spPr>
        <a:xfrm>
          <a:off x="1676399" y="0"/>
          <a:ext cx="5791201" cy="5791201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F2CBEC-12CD-45AE-98A1-C689224E6127}">
      <dsp:nvSpPr>
        <dsp:cNvPr id="0" name=""/>
        <dsp:cNvSpPr/>
      </dsp:nvSpPr>
      <dsp:spPr>
        <a:xfrm>
          <a:off x="2209805" y="533405"/>
          <a:ext cx="2258568" cy="2258568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bg1"/>
              </a:solidFill>
            </a:rPr>
            <a:t>Program Goals 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</a:rPr>
            <a:t>(35 points)</a:t>
          </a:r>
          <a:endParaRPr lang="en-US" sz="1600" kern="1200" dirty="0">
            <a:solidFill>
              <a:schemeClr val="bg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solidFill>
                <a:schemeClr val="bg1"/>
              </a:solidFill>
            </a:rPr>
            <a:t> 70% - SOGR: Programmatic tie and rail replacement, surfacing, bridge deck repair and upgrades</a:t>
          </a:r>
          <a:endParaRPr lang="en-US" sz="1300" kern="1200" dirty="0">
            <a:solidFill>
              <a:srgbClr val="FF000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solidFill>
                <a:schemeClr val="bg1"/>
              </a:solidFill>
            </a:rPr>
            <a:t> 30% - Maintain Operational Efficiency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2320059" y="643659"/>
        <a:ext cx="2038060" cy="2038060"/>
      </dsp:txXfrm>
    </dsp:sp>
    <dsp:sp modelId="{CAD1C415-A792-430D-92F7-6B6AEE95454A}">
      <dsp:nvSpPr>
        <dsp:cNvPr id="0" name=""/>
        <dsp:cNvSpPr/>
      </dsp:nvSpPr>
      <dsp:spPr>
        <a:xfrm>
          <a:off x="4658868" y="550164"/>
          <a:ext cx="2258568" cy="2258568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</a:rPr>
            <a:t>State Initiatives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</a:rPr>
            <a:t>(22 points)</a:t>
          </a:r>
          <a:endParaRPr lang="en-US" sz="16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18% - Alignment with </a:t>
          </a:r>
          <a:r>
            <a:rPr lang="en-US" sz="1200" kern="1200" dirty="0" err="1" smtClean="0">
              <a:solidFill>
                <a:schemeClr val="bg1"/>
              </a:solidFill>
            </a:rPr>
            <a:t>VTrans</a:t>
          </a:r>
          <a:r>
            <a:rPr lang="en-US" sz="1200" kern="1200" dirty="0" smtClean="0">
              <a:solidFill>
                <a:schemeClr val="bg1"/>
              </a:solidFill>
            </a:rPr>
            <a:t>, SRP, CTB</a:t>
          </a:r>
          <a:endParaRPr lang="en-US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29% - Critical Infrastructure</a:t>
          </a:r>
          <a:endParaRPr lang="en-US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18% - Economic Benefit</a:t>
          </a:r>
          <a:endParaRPr lang="en-US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18% - Support Past Investment</a:t>
          </a:r>
          <a:endParaRPr lang="en-US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18% - Supports RIA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4769122" y="660418"/>
        <a:ext cx="2038060" cy="2038060"/>
      </dsp:txXfrm>
    </dsp:sp>
    <dsp:sp modelId="{CEEFF96A-A9FF-4DC1-9D29-816F821740D2}">
      <dsp:nvSpPr>
        <dsp:cNvPr id="0" name=""/>
        <dsp:cNvSpPr/>
      </dsp:nvSpPr>
      <dsp:spPr>
        <a:xfrm>
          <a:off x="2209805" y="2965709"/>
          <a:ext cx="2258568" cy="2258568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bg1"/>
              </a:solidFill>
            </a:rPr>
            <a:t>Cost Effectiveness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bg1"/>
              </a:solidFill>
            </a:rPr>
            <a:t>(10 points)</a:t>
          </a:r>
          <a:endParaRPr lang="en-US" sz="1600" kern="1200" dirty="0">
            <a:solidFill>
              <a:schemeClr val="bg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solidFill>
                <a:schemeClr val="bg1"/>
              </a:solidFill>
            </a:rPr>
            <a:t>Combined Score of Program Goals and State Initiatives Per Annual Cost of Project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2320059" y="3075963"/>
        <a:ext cx="2038060" cy="2038060"/>
      </dsp:txXfrm>
    </dsp:sp>
    <dsp:sp modelId="{A5E6C261-5376-4C94-899F-0727B751DBF4}">
      <dsp:nvSpPr>
        <dsp:cNvPr id="0" name=""/>
        <dsp:cNvSpPr/>
      </dsp:nvSpPr>
      <dsp:spPr>
        <a:xfrm>
          <a:off x="4642109" y="2965709"/>
          <a:ext cx="2258568" cy="2258568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</a:rPr>
            <a:t>Applicant Priority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</a:rPr>
            <a:t>(10 points)</a:t>
          </a:r>
          <a:endParaRPr lang="en-US" sz="16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bg1"/>
              </a:solidFill>
            </a:rPr>
            <a:t>Applicant chosen priority project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4752363" y="3075963"/>
        <a:ext cx="2038060" cy="20380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6F066-2C96-4B86-AC65-0FB07A61BC52}">
      <dsp:nvSpPr>
        <dsp:cNvPr id="0" name=""/>
        <dsp:cNvSpPr/>
      </dsp:nvSpPr>
      <dsp:spPr>
        <a:xfrm>
          <a:off x="2393312" y="351663"/>
          <a:ext cx="4544568" cy="4544568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70%</a:t>
          </a:r>
          <a:endParaRPr lang="en-US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Tie and Rail Replacement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Preserve Infrastructure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Maintain Operational Capacity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u="sng" kern="1200" dirty="0" smtClean="0"/>
            <a:t>State of Good Repair Projects</a:t>
          </a:r>
          <a:endParaRPr lang="en-US" sz="1100" b="1" u="sng" kern="1200" dirty="0"/>
        </a:p>
      </dsp:txBody>
      <dsp:txXfrm>
        <a:off x="4788407" y="1314678"/>
        <a:ext cx="1623060" cy="1352550"/>
      </dsp:txXfrm>
    </dsp:sp>
    <dsp:sp modelId="{FEC86020-554D-49FC-BD1B-70954008F608}">
      <dsp:nvSpPr>
        <dsp:cNvPr id="0" name=""/>
        <dsp:cNvSpPr/>
      </dsp:nvSpPr>
      <dsp:spPr>
        <a:xfrm>
          <a:off x="2299715" y="513969"/>
          <a:ext cx="4544568" cy="4544568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30%</a:t>
          </a:r>
          <a:endParaRPr lang="en-US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Critical Infrastructure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Enhance State Initiatives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Build on Previous Investment</a:t>
          </a:r>
          <a:endParaRPr lang="en-US" sz="1100" kern="1200" dirty="0"/>
        </a:p>
      </dsp:txBody>
      <dsp:txXfrm>
        <a:off x="3381755" y="3462528"/>
        <a:ext cx="2434590" cy="1190244"/>
      </dsp:txXfrm>
    </dsp:sp>
    <dsp:sp modelId="{B14A3D48-8FAD-4E60-9CE5-46693F73507D}">
      <dsp:nvSpPr>
        <dsp:cNvPr id="0" name=""/>
        <dsp:cNvSpPr/>
      </dsp:nvSpPr>
      <dsp:spPr>
        <a:xfrm>
          <a:off x="2206119" y="351663"/>
          <a:ext cx="4544568" cy="4544568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2732531" y="1314678"/>
        <a:ext cx="1623060" cy="1352550"/>
      </dsp:txXfrm>
    </dsp:sp>
    <dsp:sp modelId="{DF83C4FD-9491-43BD-BD6E-0D9D58CE963E}">
      <dsp:nvSpPr>
        <dsp:cNvPr id="0" name=""/>
        <dsp:cNvSpPr/>
      </dsp:nvSpPr>
      <dsp:spPr>
        <a:xfrm>
          <a:off x="2112357" y="70332"/>
          <a:ext cx="5107228" cy="510722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335D2D-73E2-4CE4-A5E4-18AEF3883754}">
      <dsp:nvSpPr>
        <dsp:cNvPr id="0" name=""/>
        <dsp:cNvSpPr/>
      </dsp:nvSpPr>
      <dsp:spPr>
        <a:xfrm>
          <a:off x="2018385" y="232351"/>
          <a:ext cx="5107228" cy="510722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C94272-E09D-4A3F-A4B3-0980559BCF91}">
      <dsp:nvSpPr>
        <dsp:cNvPr id="0" name=""/>
        <dsp:cNvSpPr/>
      </dsp:nvSpPr>
      <dsp:spPr>
        <a:xfrm>
          <a:off x="1924414" y="70332"/>
          <a:ext cx="5107228" cy="510722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331753-6B2E-4AF8-98D1-816A077D3842}">
      <dsp:nvSpPr>
        <dsp:cNvPr id="0" name=""/>
        <dsp:cNvSpPr/>
      </dsp:nvSpPr>
      <dsp:spPr>
        <a:xfrm>
          <a:off x="-5855104" y="-896635"/>
          <a:ext cx="6974870" cy="6974870"/>
        </a:xfrm>
        <a:prstGeom prst="blockArc">
          <a:avLst>
            <a:gd name="adj1" fmla="val 18900000"/>
            <a:gd name="adj2" fmla="val 2700000"/>
            <a:gd name="adj3" fmla="val 31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015C7-EF56-4621-8B26-0096BBF366DE}">
      <dsp:nvSpPr>
        <dsp:cNvPr id="0" name=""/>
        <dsp:cNvSpPr/>
      </dsp:nvSpPr>
      <dsp:spPr>
        <a:xfrm>
          <a:off x="363489" y="235555"/>
          <a:ext cx="8254136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Program </a:t>
          </a:r>
          <a:r>
            <a:rPr lang="en-US" sz="1600" kern="1200" smtClean="0"/>
            <a:t>needs exceed </a:t>
          </a:r>
          <a:r>
            <a:rPr lang="en-US" sz="1600" kern="1200" dirty="0" smtClean="0"/>
            <a:t>funding capacity</a:t>
          </a:r>
          <a:endParaRPr lang="en-US" sz="1600" kern="1200" dirty="0"/>
        </a:p>
      </dsp:txBody>
      <dsp:txXfrm>
        <a:off x="363489" y="235555"/>
        <a:ext cx="8254136" cy="470903"/>
      </dsp:txXfrm>
    </dsp:sp>
    <dsp:sp modelId="{919512CB-7B45-41AF-8663-EE9C0E22FC7A}">
      <dsp:nvSpPr>
        <dsp:cNvPr id="0" name=""/>
        <dsp:cNvSpPr/>
      </dsp:nvSpPr>
      <dsp:spPr>
        <a:xfrm>
          <a:off x="69174" y="176692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5C4B7-2AC1-4DCE-A1E2-4B9CD5AFDA4F}">
      <dsp:nvSpPr>
        <dsp:cNvPr id="0" name=""/>
        <dsp:cNvSpPr/>
      </dsp:nvSpPr>
      <dsp:spPr>
        <a:xfrm>
          <a:off x="789934" y="942325"/>
          <a:ext cx="7827690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Emphasis given to SOGR: Rail and Tie Projects perform best</a:t>
          </a:r>
        </a:p>
      </dsp:txBody>
      <dsp:txXfrm>
        <a:off x="789934" y="942325"/>
        <a:ext cx="7827690" cy="470903"/>
      </dsp:txXfrm>
    </dsp:sp>
    <dsp:sp modelId="{E7F31065-63AC-45D6-90FD-83E6D528E58A}">
      <dsp:nvSpPr>
        <dsp:cNvPr id="0" name=""/>
        <dsp:cNvSpPr/>
      </dsp:nvSpPr>
      <dsp:spPr>
        <a:xfrm>
          <a:off x="495620" y="883462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913512-C47D-4FD5-9028-D0C145569006}">
      <dsp:nvSpPr>
        <dsp:cNvPr id="0" name=""/>
        <dsp:cNvSpPr/>
      </dsp:nvSpPr>
      <dsp:spPr>
        <a:xfrm>
          <a:off x="1023625" y="1648577"/>
          <a:ext cx="7594000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Capacity Improvements do not score well</a:t>
          </a:r>
        </a:p>
      </dsp:txBody>
      <dsp:txXfrm>
        <a:off x="1023625" y="1648577"/>
        <a:ext cx="7594000" cy="470903"/>
      </dsp:txXfrm>
    </dsp:sp>
    <dsp:sp modelId="{6F1A86F0-E033-4687-91F1-05EBBB7ED999}">
      <dsp:nvSpPr>
        <dsp:cNvPr id="0" name=""/>
        <dsp:cNvSpPr/>
      </dsp:nvSpPr>
      <dsp:spPr>
        <a:xfrm>
          <a:off x="729310" y="1589714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8AB24F-D37E-432E-80A4-DD97C912A767}">
      <dsp:nvSpPr>
        <dsp:cNvPr id="0" name=""/>
        <dsp:cNvSpPr/>
      </dsp:nvSpPr>
      <dsp:spPr>
        <a:xfrm>
          <a:off x="1098240" y="2355348"/>
          <a:ext cx="7519385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Lower Cost Projects perform better</a:t>
          </a:r>
        </a:p>
      </dsp:txBody>
      <dsp:txXfrm>
        <a:off x="1098240" y="2355348"/>
        <a:ext cx="7519385" cy="470903"/>
      </dsp:txXfrm>
    </dsp:sp>
    <dsp:sp modelId="{F02F4301-F0DE-4F59-A658-E52BAD2A06F7}">
      <dsp:nvSpPr>
        <dsp:cNvPr id="0" name=""/>
        <dsp:cNvSpPr/>
      </dsp:nvSpPr>
      <dsp:spPr>
        <a:xfrm>
          <a:off x="803925" y="2296485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DCF739-C1E4-45C1-9BA2-41E5A04E74F2}">
      <dsp:nvSpPr>
        <dsp:cNvPr id="0" name=""/>
        <dsp:cNvSpPr/>
      </dsp:nvSpPr>
      <dsp:spPr>
        <a:xfrm>
          <a:off x="1023625" y="3062118"/>
          <a:ext cx="7594000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Projects of critical importance, with high dollar values, may be difficult in the future</a:t>
          </a:r>
          <a:endParaRPr lang="en-US" sz="1600" kern="1200" dirty="0" smtClean="0"/>
        </a:p>
      </dsp:txBody>
      <dsp:txXfrm>
        <a:off x="1023625" y="3062118"/>
        <a:ext cx="7594000" cy="470903"/>
      </dsp:txXfrm>
    </dsp:sp>
    <dsp:sp modelId="{2ABAFA79-A8B2-4509-B4B5-101FD5A27319}">
      <dsp:nvSpPr>
        <dsp:cNvPr id="0" name=""/>
        <dsp:cNvSpPr/>
      </dsp:nvSpPr>
      <dsp:spPr>
        <a:xfrm>
          <a:off x="729310" y="3003255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77322-1FAB-4AC5-B096-4BFF972D5964}">
      <dsp:nvSpPr>
        <dsp:cNvPr id="0" name=""/>
        <dsp:cNvSpPr/>
      </dsp:nvSpPr>
      <dsp:spPr>
        <a:xfrm>
          <a:off x="789934" y="3768370"/>
          <a:ext cx="7827690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Every Railroad may not receive funding</a:t>
          </a:r>
        </a:p>
      </dsp:txBody>
      <dsp:txXfrm>
        <a:off x="789934" y="3768370"/>
        <a:ext cx="7827690" cy="470903"/>
      </dsp:txXfrm>
    </dsp:sp>
    <dsp:sp modelId="{71FA7F46-DA8A-4F05-AED7-9A5FA9C3C3D5}">
      <dsp:nvSpPr>
        <dsp:cNvPr id="0" name=""/>
        <dsp:cNvSpPr/>
      </dsp:nvSpPr>
      <dsp:spPr>
        <a:xfrm>
          <a:off x="495620" y="3709507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DB1A6F-C498-4C45-B50F-F101B0FD77C1}">
      <dsp:nvSpPr>
        <dsp:cNvPr id="0" name=""/>
        <dsp:cNvSpPr/>
      </dsp:nvSpPr>
      <dsp:spPr>
        <a:xfrm>
          <a:off x="363489" y="4475140"/>
          <a:ext cx="8254136" cy="4709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Multi-year projects take up future funding capacity</a:t>
          </a:r>
          <a:endParaRPr lang="en-US" sz="1600" kern="1200" dirty="0" smtClean="0"/>
        </a:p>
      </dsp:txBody>
      <dsp:txXfrm>
        <a:off x="363489" y="4475140"/>
        <a:ext cx="8254136" cy="470903"/>
      </dsp:txXfrm>
    </dsp:sp>
    <dsp:sp modelId="{B52DE9C7-107A-473D-9980-B5534F6BDEB3}">
      <dsp:nvSpPr>
        <dsp:cNvPr id="0" name=""/>
        <dsp:cNvSpPr/>
      </dsp:nvSpPr>
      <dsp:spPr>
        <a:xfrm>
          <a:off x="69174" y="4416277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E8AEEE-3DDB-4089-ADAC-AFFB411AA7EE}">
      <dsp:nvSpPr>
        <dsp:cNvPr id="0" name=""/>
        <dsp:cNvSpPr/>
      </dsp:nvSpPr>
      <dsp:spPr>
        <a:xfrm>
          <a:off x="668655" y="0"/>
          <a:ext cx="7578090" cy="429736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101DC2-6D06-46F5-9655-825DD1AAC18F}">
      <dsp:nvSpPr>
        <dsp:cNvPr id="0" name=""/>
        <dsp:cNvSpPr/>
      </dsp:nvSpPr>
      <dsp:spPr>
        <a:xfrm>
          <a:off x="0" y="1289208"/>
          <a:ext cx="2674620" cy="17189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u="sng" kern="1200" dirty="0" smtClean="0"/>
            <a:t>September</a:t>
          </a:r>
          <a:r>
            <a:rPr lang="en-US" sz="2400" kern="1200" dirty="0" smtClean="0"/>
            <a:t>: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CTB Presentation</a:t>
          </a:r>
          <a:endParaRPr lang="en-US" sz="2400" kern="1200" dirty="0"/>
        </a:p>
      </dsp:txBody>
      <dsp:txXfrm>
        <a:off x="83912" y="1373120"/>
        <a:ext cx="2506796" cy="1551120"/>
      </dsp:txXfrm>
    </dsp:sp>
    <dsp:sp modelId="{C986B810-DE2F-4AEB-9386-708FB177FC65}">
      <dsp:nvSpPr>
        <dsp:cNvPr id="0" name=""/>
        <dsp:cNvSpPr/>
      </dsp:nvSpPr>
      <dsp:spPr>
        <a:xfrm>
          <a:off x="3120390" y="1289208"/>
          <a:ext cx="2674620" cy="17189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u="sng" kern="1200" dirty="0" smtClean="0"/>
            <a:t>October</a:t>
          </a:r>
          <a:r>
            <a:rPr lang="en-US" sz="2400" kern="1200" dirty="0" smtClean="0"/>
            <a:t>: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CTB Action</a:t>
          </a:r>
          <a:endParaRPr lang="en-US" sz="2400" kern="1200" dirty="0"/>
        </a:p>
      </dsp:txBody>
      <dsp:txXfrm>
        <a:off x="3204302" y="1373120"/>
        <a:ext cx="2506796" cy="1551120"/>
      </dsp:txXfrm>
    </dsp:sp>
    <dsp:sp modelId="{85D1EC08-B4B0-4DEE-9322-F0A9AC2DCDDC}">
      <dsp:nvSpPr>
        <dsp:cNvPr id="0" name=""/>
        <dsp:cNvSpPr/>
      </dsp:nvSpPr>
      <dsp:spPr>
        <a:xfrm>
          <a:off x="6240780" y="1289208"/>
          <a:ext cx="2674620" cy="17189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u="sng" kern="1200" dirty="0" smtClean="0"/>
            <a:t>December 1</a:t>
          </a:r>
          <a:r>
            <a:rPr lang="en-US" sz="2400" kern="1200" dirty="0" smtClean="0"/>
            <a:t>: Grant Period Opens with New Score Matrix</a:t>
          </a:r>
          <a:endParaRPr lang="en-US" sz="2400" kern="1200" dirty="0"/>
        </a:p>
      </dsp:txBody>
      <dsp:txXfrm>
        <a:off x="6324692" y="1373120"/>
        <a:ext cx="2506796" cy="1551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/>
          <a:lstStyle>
            <a:lvl1pPr algn="r">
              <a:defRPr sz="1300"/>
            </a:lvl1pPr>
          </a:lstStyle>
          <a:p>
            <a:fld id="{4907AB74-15ED-4BA8-897D-5C14D4157F86}" type="datetimeFigureOut">
              <a:rPr lang="en-US" smtClean="0"/>
              <a:t>9/16/2019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967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 anchor="b"/>
          <a:lstStyle>
            <a:lvl1pPr algn="r">
              <a:defRPr sz="1300"/>
            </a:lvl1pPr>
          </a:lstStyle>
          <a:p>
            <a:fld id="{C703B764-9E66-4031-AC75-0D4A425FF5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014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/>
          <a:lstStyle>
            <a:lvl1pPr algn="r">
              <a:defRPr sz="1300"/>
            </a:lvl1pPr>
          </a:lstStyle>
          <a:p>
            <a:fld id="{3D5B1DC8-5884-4523-94DB-AE85D3E26E41}" type="datetimeFigureOut">
              <a:rPr lang="en-US" smtClean="0"/>
              <a:t>9/16/2019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5025" cy="3484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2" rIns="93166" bIns="4658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3166" tIns="46582" rIns="93166" bIns="4658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2" rIns="93166" bIns="46582" rtlCol="0" anchor="b"/>
          <a:lstStyle>
            <a:lvl1pPr algn="r">
              <a:defRPr sz="1300"/>
            </a:lvl1pPr>
          </a:lstStyle>
          <a:p>
            <a:fld id="{0652E643-56E1-4FBD-9824-5F4D5ACE66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6198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52E643-56E1-4FBD-9824-5F4D5ACE662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301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52E643-56E1-4FBD-9824-5F4D5ACE662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2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52E643-56E1-4FBD-9824-5F4D5ACE662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95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52E643-56E1-4FBD-9824-5F4D5ACE662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009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19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73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03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1/13/2019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2019 Transportation Research Board Annual Meeting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3972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86502" y="747810"/>
            <a:ext cx="5537579" cy="662189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6737" y="1678675"/>
            <a:ext cx="5527343" cy="4297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37990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5256-223B-4068-B9A6-B074E13CB628}" type="datetime1">
              <a:rPr lang="en-US" smtClean="0"/>
              <a:t>9/16/2019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DRPT: Agency Update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2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>
            <a:normAutofit/>
          </a:bodyPr>
          <a:lstStyle>
            <a:lvl1pPr algn="ctr">
              <a:defRPr sz="34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410199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6307593"/>
            <a:ext cx="381000" cy="365125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E9F441-13C1-48BE-9753-9E1BE924571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914400"/>
            <a:ext cx="86868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458200" y="63246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55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9285" y="2057400"/>
            <a:ext cx="8229600" cy="838200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69285" y="2971800"/>
            <a:ext cx="86868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6307593"/>
            <a:ext cx="381000" cy="365125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fld id="{9FE9F441-13C1-48BE-9753-9E1BE924571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8458200" y="63246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68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37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4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60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8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63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78281B7-BB0E-410E-A8D0-E8CA9D34C8F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Image result for drpt logo"/>
          <p:cNvPicPr/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56"/>
          <a:stretch/>
        </p:blipFill>
        <p:spPr bwMode="auto">
          <a:xfrm>
            <a:off x="507048" y="6302370"/>
            <a:ext cx="1397952" cy="327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37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Jeremy.Latimer@drpt.virginia.go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chart" Target="../charts/chart1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76600"/>
            <a:ext cx="7772400" cy="860425"/>
          </a:xfrm>
        </p:spPr>
        <p:txBody>
          <a:bodyPr>
            <a:normAutofit fontScale="90000"/>
          </a:bodyPr>
          <a:lstStyle/>
          <a:p>
            <a:pPr algn="l"/>
            <a:r>
              <a:rPr lang="en-US" sz="3000" b="1" dirty="0" smtClean="0"/>
              <a:t>Rail Preservation Fund Evaluation Criteria</a:t>
            </a:r>
            <a:endParaRPr lang="en-US" sz="3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883183"/>
            <a:ext cx="7848600" cy="688817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CTB Rail &amp; Transit Subcommittee – September 17, 2019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114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248400"/>
            <a:ext cx="9144000" cy="609599"/>
          </a:xfrm>
          <a:prstGeom prst="rect">
            <a:avLst/>
          </a:prstGeom>
          <a:solidFill>
            <a:srgbClr val="114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7" name="Picture 6" descr="Image result for drpt logo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00" y="5437853"/>
            <a:ext cx="2590800" cy="7858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762000" y="3208179"/>
            <a:ext cx="8382000" cy="684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67200" y="632344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762000" y="5534849"/>
            <a:ext cx="5105400" cy="6888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Jeremy Latimer, Director of Rail Programs</a:t>
            </a:r>
          </a:p>
          <a:p>
            <a:pPr algn="l"/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Rail and Public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625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" y="2662387"/>
            <a:ext cx="9137904" cy="1833413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3: Funding - Illustrative Example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 rot="19907056">
            <a:off x="-618026" y="2566459"/>
            <a:ext cx="102349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tx1">
                    <a:alpha val="45000"/>
                  </a:schemeClr>
                </a:solidFill>
              </a:rPr>
              <a:t>SAMPLE FOR TESTING</a:t>
            </a:r>
            <a:endParaRPr lang="en-US" sz="8800" dirty="0">
              <a:solidFill>
                <a:schemeClr val="tx1">
                  <a:alpha val="4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81B7-BB0E-410E-A8D0-E8CA9D34C8F8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00347368"/>
              </p:ext>
            </p:extLst>
          </p:nvPr>
        </p:nvGraphicFramePr>
        <p:xfrm>
          <a:off x="228600" y="990600"/>
          <a:ext cx="86868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7085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46135509"/>
              </p:ext>
            </p:extLst>
          </p:nvPr>
        </p:nvGraphicFramePr>
        <p:xfrm>
          <a:off x="76199" y="1677988"/>
          <a:ext cx="8915401" cy="4297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1524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400" b="1" dirty="0" smtClean="0">
                <a:solidFill>
                  <a:schemeClr val="accent1">
                    <a:lumMod val="75000"/>
                  </a:schemeClr>
                </a:solidFill>
              </a:rPr>
              <a:t>Timeline of Changes</a:t>
            </a:r>
            <a:endParaRPr lang="en-US" sz="3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3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601"/>
            <a:ext cx="9144000" cy="1828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Jeremy Latimer</a:t>
            </a:r>
          </a:p>
          <a:p>
            <a:pPr marL="0" indent="0" algn="ctr">
              <a:buNone/>
            </a:pPr>
            <a:r>
              <a:rPr lang="en-US" dirty="0" smtClean="0"/>
              <a:t>Director of Rail Programs</a:t>
            </a: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Jeremy.Latimer@drpt.virginia.gov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804-836-4072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6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4000" cy="5486400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/>
          <a:lstStyle/>
          <a:p>
            <a:r>
              <a:rPr lang="en-US" dirty="0" smtClean="0"/>
              <a:t>Virginia </a:t>
            </a:r>
            <a:r>
              <a:rPr lang="en-US" dirty="0" err="1" smtClean="0"/>
              <a:t>Shortline</a:t>
            </a:r>
            <a:r>
              <a:rPr lang="en-US" dirty="0" smtClean="0"/>
              <a:t> Railroad Network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7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and Need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051825"/>
              </p:ext>
            </p:extLst>
          </p:nvPr>
        </p:nvGraphicFramePr>
        <p:xfrm>
          <a:off x="685800" y="1320165"/>
          <a:ext cx="7620000" cy="4508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63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VRRA Feedback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6187195"/>
              </p:ext>
            </p:extLst>
          </p:nvPr>
        </p:nvGraphicFramePr>
        <p:xfrm>
          <a:off x="0" y="10668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71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Phased Approach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567649"/>
              </p:ext>
            </p:extLst>
          </p:nvPr>
        </p:nvGraphicFramePr>
        <p:xfrm>
          <a:off x="0" y="914400"/>
          <a:ext cx="9144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17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1: Threshold 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2247962"/>
              </p:ext>
            </p:extLst>
          </p:nvPr>
        </p:nvGraphicFramePr>
        <p:xfrm>
          <a:off x="3657600" y="228600"/>
          <a:ext cx="5715000" cy="5714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609600" y="1219200"/>
            <a:ext cx="4495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dirty="0"/>
              <a:t>The </a:t>
            </a:r>
            <a:r>
              <a:rPr lang="en-US" dirty="0" err="1"/>
              <a:t>Shortline</a:t>
            </a:r>
            <a:r>
              <a:rPr lang="en-US" dirty="0"/>
              <a:t> </a:t>
            </a:r>
            <a:r>
              <a:rPr lang="en-US" dirty="0" smtClean="0"/>
              <a:t>Railway Preservation </a:t>
            </a:r>
            <a:r>
              <a:rPr lang="en-US" dirty="0"/>
              <a:t>and Development Fund is intended to retain, maintain, and improve the </a:t>
            </a:r>
            <a:r>
              <a:rPr lang="en-US" dirty="0" err="1"/>
              <a:t>shortline</a:t>
            </a:r>
            <a:r>
              <a:rPr lang="en-US" dirty="0"/>
              <a:t> railway network, and support facilities, for freight service</a:t>
            </a:r>
            <a:r>
              <a:rPr lang="en-US" dirty="0" smtClean="0"/>
              <a:t>.</a:t>
            </a:r>
          </a:p>
          <a:p>
            <a:pPr lvl="2"/>
            <a:endParaRPr lang="en-US" dirty="0"/>
          </a:p>
          <a:p>
            <a:pPr lvl="2"/>
            <a:r>
              <a:rPr lang="en-US" dirty="0" smtClean="0"/>
              <a:t>A project must </a:t>
            </a:r>
            <a:r>
              <a:rPr lang="en-US" dirty="0"/>
              <a:t>meet at least one </a:t>
            </a:r>
            <a:r>
              <a:rPr lang="en-US" dirty="0" smtClean="0"/>
              <a:t>criteria:</a:t>
            </a:r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91000" y="1182469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Criteria Matches Virginia Code and Rail Plan Goals and Objectives: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51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2: </a:t>
            </a:r>
            <a:r>
              <a:rPr lang="en-US" dirty="0" smtClean="0"/>
              <a:t>Prioritization </a:t>
            </a:r>
            <a:r>
              <a:rPr lang="en-US" dirty="0"/>
              <a:t>Criteria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35579936"/>
              </p:ext>
            </p:extLst>
          </p:nvPr>
        </p:nvGraphicFramePr>
        <p:xfrm>
          <a:off x="0" y="990600"/>
          <a:ext cx="9144000" cy="5791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52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2: Scoring 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14177" y="3657600"/>
            <a:ext cx="91440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763698"/>
              </p:ext>
            </p:extLst>
          </p:nvPr>
        </p:nvGraphicFramePr>
        <p:xfrm>
          <a:off x="9677400" y="860817"/>
          <a:ext cx="9144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173368"/>
              </p:ext>
            </p:extLst>
          </p:nvPr>
        </p:nvGraphicFramePr>
        <p:xfrm>
          <a:off x="152400" y="990599"/>
          <a:ext cx="8610600" cy="5316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072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</a:t>
            </a:r>
            <a:r>
              <a:rPr lang="en-US" dirty="0" smtClean="0"/>
              <a:t>3: Funding (FY20 Applications)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F441-13C1-48BE-9753-9E1BE924571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983493"/>
              </p:ext>
            </p:extLst>
          </p:nvPr>
        </p:nvGraphicFramePr>
        <p:xfrm>
          <a:off x="381000" y="1066800"/>
          <a:ext cx="8229600" cy="5190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1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6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1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1121">
                <a:tc>
                  <a:txBody>
                    <a:bodyPr/>
                    <a:lstStyle/>
                    <a:p>
                      <a:r>
                        <a:rPr lang="en-US" dirty="0" smtClean="0"/>
                        <a:t>Railroad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Project 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Request</a:t>
                      </a:r>
                    </a:p>
                    <a:p>
                      <a:r>
                        <a:rPr lang="en-US" sz="1400" dirty="0" smtClean="0"/>
                        <a:t>(State Share)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Buckingham</a:t>
                      </a:r>
                      <a:r>
                        <a:rPr lang="en-US" sz="1400" baseline="0" dirty="0" smtClean="0"/>
                        <a:t> Branch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FY22-25 Bridge Upgrades on R&amp;A Division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$1,400,000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Buckingham Branch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FY20  Gordonsville </a:t>
                      </a:r>
                      <a:r>
                        <a:rPr lang="en-US" sz="1400" dirty="0" err="1" smtClean="0"/>
                        <a:t>Transload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$980,000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Buckingham</a:t>
                      </a:r>
                      <a:r>
                        <a:rPr lang="en-US" sz="1400" baseline="0" dirty="0" smtClean="0"/>
                        <a:t> Branch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FY21-22 Little Creek</a:t>
                      </a:r>
                      <a:r>
                        <a:rPr lang="en-US" sz="1400" baseline="0" dirty="0" smtClean="0"/>
                        <a:t> Yard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$3,094,000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Buckingham Branch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FY20 Norfolk</a:t>
                      </a:r>
                      <a:r>
                        <a:rPr lang="en-US" sz="1400" baseline="0" dirty="0" smtClean="0"/>
                        <a:t> Division Tie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$1,400,000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Chesapeake &amp; Albemarle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FY20-25 Rail/Tie</a:t>
                      </a:r>
                      <a:r>
                        <a:rPr lang="en-US" sz="1400" baseline="0" dirty="0" smtClean="0"/>
                        <a:t>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$2,952,552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Delmarva</a:t>
                      </a:r>
                      <a:r>
                        <a:rPr lang="en-US" sz="1400" baseline="0" dirty="0" smtClean="0"/>
                        <a:t> Central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FY19-20 Rail/Tie</a:t>
                      </a:r>
                      <a:r>
                        <a:rPr lang="en-US" sz="1400" baseline="0" dirty="0" smtClean="0"/>
                        <a:t>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$2,723,875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Norfolk</a:t>
                      </a:r>
                      <a:r>
                        <a:rPr lang="en-US" sz="1400" baseline="0" dirty="0" smtClean="0"/>
                        <a:t> &amp; Portsmouth BL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FY24-25 Crossing Rehab/Upgrades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$1,358,000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Norfolk</a:t>
                      </a:r>
                      <a:r>
                        <a:rPr lang="en-US" sz="1400" baseline="0" dirty="0" smtClean="0"/>
                        <a:t> &amp; Portsmouth BL RR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FY20-25 Mainline Bridge Upgrades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$945,000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9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Norfolk</a:t>
                      </a:r>
                      <a:r>
                        <a:rPr lang="en-US" sz="1400" baseline="0" dirty="0" smtClean="0"/>
                        <a:t> &amp; Portsmouth BL RR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FY20-25 Programmatic Tie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$1,064,000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39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Norfolk</a:t>
                      </a:r>
                      <a:r>
                        <a:rPr lang="en-US" sz="1400" baseline="0" dirty="0" smtClean="0"/>
                        <a:t> &amp; Portsmouth BL RR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FY21-23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Track Infrastructure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$5,705,000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Shenandoah Valley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FY24 Bridge 118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$189,840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Shenandoah Valley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FY23 Rebuild Weyers Cave Siding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$401,555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Shenandoah Valley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Staunton Yard Switch Move/Yard Imp.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$223,706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Shenandoah Valley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FY25 Tie Replacement/Track Bed Upgrade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$514,224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806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Shenandoah Valley RR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FY22 Verona Siding Expansion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$76,773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4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11507</TotalTime>
  <Words>640</Words>
  <Application>Microsoft Office PowerPoint</Application>
  <PresentationFormat>On-screen Show (4:3)</PresentationFormat>
  <Paragraphs>155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Franklin Gothic Demi</vt:lpstr>
      <vt:lpstr>Wingdings</vt:lpstr>
      <vt:lpstr>Office Theme</vt:lpstr>
      <vt:lpstr>Rail Preservation Fund Evaluation Criteria</vt:lpstr>
      <vt:lpstr>Virginia Shortline Railroad Network</vt:lpstr>
      <vt:lpstr>Purpose and Need Review</vt:lpstr>
      <vt:lpstr>VRRA Feedback</vt:lpstr>
      <vt:lpstr>Phased Approach</vt:lpstr>
      <vt:lpstr>Phase 1: Threshold Criteria</vt:lpstr>
      <vt:lpstr>Phase 2: Prioritization Criteria</vt:lpstr>
      <vt:lpstr>Phase 2: Scoring Criteria</vt:lpstr>
      <vt:lpstr>Phase 3: Funding (FY20 Applications)</vt:lpstr>
      <vt:lpstr>Phase 3: Funding - Illustrative Example</vt:lpstr>
      <vt:lpstr>Findings</vt:lpstr>
      <vt:lpstr>PowerPoint Presentation</vt:lpstr>
      <vt:lpstr>Thank you!</vt:lpstr>
    </vt:vector>
  </TitlesOfParts>
  <Company>Virginia IT Infrastructure Partnership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Transit Capital Program Prioritization</dc:title>
  <dc:creator>Andrew.Wright@drpt.virginia.gov</dc:creator>
  <cp:lastModifiedBy>VITA Program</cp:lastModifiedBy>
  <cp:revision>284</cp:revision>
  <cp:lastPrinted>2019-07-10T14:34:30Z</cp:lastPrinted>
  <dcterms:created xsi:type="dcterms:W3CDTF">2018-12-11T17:25:38Z</dcterms:created>
  <dcterms:modified xsi:type="dcterms:W3CDTF">2019-09-16T18:34:05Z</dcterms:modified>
</cp:coreProperties>
</file>